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763" r:id="rId2"/>
    <p:sldMasterId id="2147483773" r:id="rId3"/>
    <p:sldMasterId id="2147483775" r:id="rId4"/>
    <p:sldMasterId id="2147483777" r:id="rId5"/>
    <p:sldMasterId id="2147483779" r:id="rId6"/>
    <p:sldMasterId id="2147483781" r:id="rId7"/>
    <p:sldMasterId id="2147483784" r:id="rId8"/>
    <p:sldMasterId id="2147483788" r:id="rId9"/>
    <p:sldMasterId id="2147483792" r:id="rId10"/>
    <p:sldMasterId id="2147483794" r:id="rId11"/>
    <p:sldMasterId id="2147483796" r:id="rId12"/>
    <p:sldMasterId id="2147483928" r:id="rId13"/>
    <p:sldMasterId id="2147483938" r:id="rId14"/>
    <p:sldMasterId id="2147483942" r:id="rId15"/>
    <p:sldMasterId id="2147484098" r:id="rId16"/>
    <p:sldMasterId id="2147484236" r:id="rId17"/>
    <p:sldMasterId id="2147484238" r:id="rId18"/>
    <p:sldMasterId id="2147484240" r:id="rId19"/>
    <p:sldMasterId id="2147484288" r:id="rId20"/>
    <p:sldMasterId id="2147484291" r:id="rId21"/>
  </p:sldMasterIdLst>
  <p:notesMasterIdLst>
    <p:notesMasterId r:id="rId47"/>
  </p:notesMasterIdLst>
  <p:sldIdLst>
    <p:sldId id="256" r:id="rId22"/>
    <p:sldId id="452" r:id="rId23"/>
    <p:sldId id="453" r:id="rId24"/>
    <p:sldId id="290" r:id="rId25"/>
    <p:sldId id="408" r:id="rId26"/>
    <p:sldId id="303" r:id="rId27"/>
    <p:sldId id="454" r:id="rId28"/>
    <p:sldId id="363" r:id="rId29"/>
    <p:sldId id="457" r:id="rId30"/>
    <p:sldId id="416" r:id="rId31"/>
    <p:sldId id="417" r:id="rId32"/>
    <p:sldId id="418" r:id="rId33"/>
    <p:sldId id="419" r:id="rId34"/>
    <p:sldId id="375" r:id="rId35"/>
    <p:sldId id="458" r:id="rId36"/>
    <p:sldId id="420" r:id="rId37"/>
    <p:sldId id="423" r:id="rId38"/>
    <p:sldId id="436" r:id="rId39"/>
    <p:sldId id="425" r:id="rId40"/>
    <p:sldId id="426" r:id="rId41"/>
    <p:sldId id="427" r:id="rId42"/>
    <p:sldId id="429" r:id="rId43"/>
    <p:sldId id="428" r:id="rId44"/>
    <p:sldId id="430" r:id="rId45"/>
    <p:sldId id="451" r:id="rId46"/>
  </p:sldIdLst>
  <p:sldSz cx="9906000" cy="6858000" type="A4"/>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Arial" charset="0"/>
      </a:defRPr>
    </a:lvl5pPr>
    <a:lvl6pPr marL="2286000" algn="l" defTabSz="457200" rtl="0" eaLnBrk="1" latinLnBrk="0" hangingPunct="1">
      <a:defRPr sz="2400" kern="1200">
        <a:solidFill>
          <a:schemeClr val="tx1"/>
        </a:solidFill>
        <a:latin typeface="Times New Roman" charset="0"/>
        <a:ea typeface="ＭＳ Ｐゴシック" charset="0"/>
        <a:cs typeface="Arial" charset="0"/>
      </a:defRPr>
    </a:lvl6pPr>
    <a:lvl7pPr marL="2743200" algn="l" defTabSz="457200" rtl="0" eaLnBrk="1" latinLnBrk="0" hangingPunct="1">
      <a:defRPr sz="2400" kern="1200">
        <a:solidFill>
          <a:schemeClr val="tx1"/>
        </a:solidFill>
        <a:latin typeface="Times New Roman" charset="0"/>
        <a:ea typeface="ＭＳ Ｐゴシック" charset="0"/>
        <a:cs typeface="Arial" charset="0"/>
      </a:defRPr>
    </a:lvl7pPr>
    <a:lvl8pPr marL="3200400" algn="l" defTabSz="457200" rtl="0" eaLnBrk="1" latinLnBrk="0" hangingPunct="1">
      <a:defRPr sz="2400" kern="1200">
        <a:solidFill>
          <a:schemeClr val="tx1"/>
        </a:solidFill>
        <a:latin typeface="Times New Roman" charset="0"/>
        <a:ea typeface="ＭＳ Ｐゴシック" charset="0"/>
        <a:cs typeface="Arial" charset="0"/>
      </a:defRPr>
    </a:lvl8pPr>
    <a:lvl9pPr marL="3657600" algn="l" defTabSz="457200" rtl="0" eaLnBrk="1" latinLnBrk="0" hangingPunct="1">
      <a:defRPr sz="2400"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FFFF"/>
    <a:srgbClr val="FF00FF"/>
    <a:srgbClr val="FFFF00"/>
    <a:srgbClr val="3333CC"/>
    <a:srgbClr val="CC3399"/>
    <a:srgbClr val="99FF33"/>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53" d="100"/>
          <a:sy n="53" d="100"/>
        </p:scale>
        <p:origin x="-560" y="-6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2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Arial" charset="0"/>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0B18C75-9D2B-EC4E-8326-3A96BD8836F0}" type="datetimeFigureOut">
              <a:rPr lang="en-US"/>
              <a:pPr/>
              <a:t>10/26/14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Arial" charset="0"/>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B47A02-11E2-D84F-A539-43A9C21E2DFE}" type="slidenum">
              <a:rPr lang="en-US"/>
              <a:pPr/>
              <a:t>‹#›</a:t>
            </a:fld>
            <a:endParaRPr lang="en-US"/>
          </a:p>
        </p:txBody>
      </p:sp>
    </p:spTree>
    <p:extLst>
      <p:ext uri="{BB962C8B-B14F-4D97-AF65-F5344CB8AC3E}">
        <p14:creationId xmlns:p14="http://schemas.microsoft.com/office/powerpoint/2010/main" val="2334856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85827271-293D-6849-8D82-8D03BE4C9B00}"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26905FDF-0C6A-D845-ABC8-A9C09BD44F58}" type="slidenum">
              <a:rPr lang="en-US" sz="1200">
                <a:solidFill>
                  <a:srgbClr val="000000"/>
                </a:solidFill>
              </a:rPr>
              <a:pPr eaLnBrk="1" hangingPunct="1"/>
              <a:t>11</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03D61E3E-BC89-1343-9381-9233FD524CB9}" type="slidenum">
              <a:rPr lang="en-US" sz="1200">
                <a:solidFill>
                  <a:srgbClr val="000000"/>
                </a:solidFill>
              </a:rPr>
              <a:pPr eaLnBrk="1" hangingPunct="1"/>
              <a:t>12</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29D741C-0E92-0C4E-AF9D-38A0BE73FDAE}" type="slidenum">
              <a:rPr lang="en-US" sz="1200">
                <a:solidFill>
                  <a:srgbClr val="000000"/>
                </a:solidFill>
              </a:rPr>
              <a:pPr eaLnBrk="1" hangingPunct="1"/>
              <a:t>13</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42C4FC80-868A-524C-A160-0205F775142E}"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0DC7D93D-425C-174A-87D5-51070215971C}" type="slidenum">
              <a:rPr lang="en-US" sz="1200">
                <a:solidFill>
                  <a:srgbClr val="000000"/>
                </a:solidFill>
              </a:rPr>
              <a:pPr eaLnBrk="1" hangingPunct="1"/>
              <a:t>16</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47B5C651-761C-EC4A-8905-D1D1ED40AFE4}" type="slidenum">
              <a:rPr lang="en-US" sz="1200">
                <a:solidFill>
                  <a:srgbClr val="000000"/>
                </a:solidFill>
              </a:rPr>
              <a:pPr eaLnBrk="1" hangingPunct="1"/>
              <a:t>17</a:t>
            </a:fld>
            <a:endParaRPr 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cs typeface="Arial"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3CD09D7-3493-8849-B791-669362E5A08B}" type="slidenum">
              <a:rPr lang="en-US" sz="1200">
                <a:solidFill>
                  <a:srgbClr val="000000"/>
                </a:solidFill>
              </a:rPr>
              <a:pPr eaLnBrk="1" hangingPunct="1"/>
              <a:t>18</a:t>
            </a:fld>
            <a:endParaRPr 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42DD1435-6F29-ED42-8360-6B906CBCDED2}" type="slidenum">
              <a:rPr lang="en-US" sz="1200">
                <a:solidFill>
                  <a:srgbClr val="000000"/>
                </a:solidFill>
              </a:rPr>
              <a:pPr eaLnBrk="1" hangingPunct="1"/>
              <a:t>19</a:t>
            </a:fld>
            <a:endParaRPr 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6DC11BDA-0E01-F84A-98FB-EA82AF5E499E}" type="slidenum">
              <a:rPr lang="en-US" sz="1200">
                <a:solidFill>
                  <a:srgbClr val="000000"/>
                </a:solidFill>
              </a:rPr>
              <a:pPr eaLnBrk="1" hangingPunct="1"/>
              <a:t>20</a:t>
            </a:fld>
            <a:endParaRPr 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D2D67AD1-2504-654D-A323-28FA614F9413}" type="slidenum">
              <a:rPr lang="en-US" sz="1200">
                <a:solidFill>
                  <a:srgbClr val="000000"/>
                </a:solidFill>
              </a:rPr>
              <a:pPr eaLnBrk="1" hangingPunct="1"/>
              <a:t>21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8A3A9B0E-E56A-D54C-AFC8-28A3B9945C30}" type="slidenum">
              <a:rPr lang="en-US" sz="1200">
                <a:solidFill>
                  <a:srgbClr val="000000"/>
                </a:solidFill>
              </a:rPr>
              <a:pPr eaLnBrk="1" hangingPunct="1"/>
              <a:t>2</a:t>
            </a:fld>
            <a:endParaRPr lang="en-US" sz="1200">
              <a:solidFill>
                <a:srgbClr val="000000"/>
              </a:solidFill>
            </a:endParaRPr>
          </a:p>
        </p:txBody>
      </p:sp>
      <p:sp>
        <p:nvSpPr>
          <p:cNvPr id="67587" name="Rectangle 2"/>
          <p:cNvSpPr>
            <a:spLocks noGrp="1" noRot="1" noChangeAspect="1" noChangeArrowheads="1" noTextEdit="1"/>
          </p:cNvSpPr>
          <p:nvPr>
            <p:ph type="sldImg"/>
          </p:nvPr>
        </p:nvSpPr>
        <p:spPr bwMode="auto">
          <a:xfrm>
            <a:off x="949325" y="534988"/>
            <a:ext cx="4995863" cy="34607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7588" name="Rectangle 3"/>
          <p:cNvSpPr>
            <a:spLocks noGrp="1" noChangeArrowheads="1"/>
          </p:cNvSpPr>
          <p:nvPr>
            <p:ph type="body" idx="1"/>
          </p:nvPr>
        </p:nvSpPr>
        <p:spPr bwMode="auto">
          <a:xfrm>
            <a:off x="836613" y="4264025"/>
            <a:ext cx="5302250" cy="4684713"/>
          </a:xfrm>
          <a:solidFill>
            <a:srgbClr val="FFFFFF"/>
          </a:solidFill>
          <a:ln>
            <a:solidFill>
              <a:srgbClr val="000000"/>
            </a:solidFill>
            <a:miter lim="800000"/>
            <a:headEnd/>
            <a:tailEnd/>
          </a:ln>
        </p:spPr>
        <p:txBody>
          <a:bodyPr/>
          <a:lstStyle/>
          <a:p>
            <a:pPr eaLnBrk="1" hangingPunct="1">
              <a:spcBef>
                <a:spcPct val="0"/>
              </a:spcBef>
            </a:pPr>
            <a:r>
              <a:rPr lang="en-GB" b="1" u="sng">
                <a:solidFill>
                  <a:srgbClr val="FF6600"/>
                </a:solidFill>
                <a:latin typeface="Arial" charset="0"/>
                <a:cs typeface="Arial" charset="0"/>
              </a:rPr>
              <a:t>Global incidence</a:t>
            </a:r>
          </a:p>
          <a:p>
            <a:pPr eaLnBrk="1" hangingPunct="1">
              <a:spcBef>
                <a:spcPct val="0"/>
              </a:spcBef>
            </a:pPr>
            <a:r>
              <a:rPr lang="en-GB">
                <a:latin typeface="Arial" charset="0"/>
                <a:cs typeface="Arial" charset="0"/>
              </a:rPr>
              <a:t>The incidence of cervical cancer varies widely around the world, with the highest incidence in developing countries. Incidence rates exceeding &gt;</a:t>
            </a:r>
            <a:r>
              <a:rPr lang="en-NZ">
                <a:latin typeface="Arial" charset="0"/>
                <a:cs typeface="Arial" charset="0"/>
              </a:rPr>
              <a:t> </a:t>
            </a:r>
            <a:r>
              <a:rPr lang="en-GB">
                <a:solidFill>
                  <a:srgbClr val="339933"/>
                </a:solidFill>
                <a:latin typeface="Arial" charset="0"/>
                <a:cs typeface="Arial" charset="0"/>
              </a:rPr>
              <a:t>30 cases per 100</a:t>
            </a:r>
            <a:r>
              <a:rPr lang="en-US">
                <a:solidFill>
                  <a:srgbClr val="339933"/>
                </a:solidFill>
                <a:latin typeface="Arial" charset="0"/>
                <a:cs typeface="Arial" charset="0"/>
              </a:rPr>
              <a:t>,</a:t>
            </a:r>
            <a:r>
              <a:rPr lang="en-GB">
                <a:solidFill>
                  <a:srgbClr val="339933"/>
                </a:solidFill>
                <a:latin typeface="Arial" charset="0"/>
                <a:cs typeface="Arial" charset="0"/>
              </a:rPr>
              <a:t>000 population</a:t>
            </a:r>
            <a:r>
              <a:rPr lang="en-GB">
                <a:latin typeface="Arial" charset="0"/>
                <a:cs typeface="Arial" charset="0"/>
              </a:rPr>
              <a:t> occur in</a:t>
            </a:r>
            <a:r>
              <a:rPr lang="en-GB">
                <a:solidFill>
                  <a:srgbClr val="FFFF00"/>
                </a:solidFill>
                <a:latin typeface="Arial" charset="0"/>
                <a:cs typeface="Arial" charset="0"/>
              </a:rPr>
              <a:t> </a:t>
            </a:r>
            <a:r>
              <a:rPr lang="en-GB">
                <a:latin typeface="Arial" charset="0"/>
                <a:cs typeface="Arial" charset="0"/>
              </a:rPr>
              <a:t>Latin America and Sub-Saharan Africa</a:t>
            </a:r>
            <a:r>
              <a:rPr lang="en-GB">
                <a:solidFill>
                  <a:srgbClr val="FFFF00"/>
                </a:solidFill>
                <a:latin typeface="Arial" charset="0"/>
                <a:cs typeface="Arial" charset="0"/>
              </a:rPr>
              <a:t> </a:t>
            </a:r>
            <a:r>
              <a:rPr lang="en-GB">
                <a:latin typeface="Arial" charset="0"/>
                <a:cs typeface="Arial" charset="0"/>
              </a:rPr>
              <a:t>with lower incidences observed in </a:t>
            </a:r>
            <a:r>
              <a:rPr lang="en-NZ">
                <a:latin typeface="Arial" charset="0"/>
                <a:cs typeface="Arial" charset="0"/>
              </a:rPr>
              <a:t>Western</a:t>
            </a:r>
            <a:r>
              <a:rPr lang="en-GB">
                <a:latin typeface="Arial" charset="0"/>
                <a:cs typeface="Arial" charset="0"/>
              </a:rPr>
              <a:t> Europe, North America and Japan. The incidence rates for each country are available from the IARC database.</a:t>
            </a:r>
          </a:p>
          <a:p>
            <a:pPr eaLnBrk="1" hangingPunct="1">
              <a:spcBef>
                <a:spcPct val="0"/>
              </a:spcBef>
            </a:pPr>
            <a:r>
              <a:rPr lang="en-GB">
                <a:latin typeface="Arial" charset="0"/>
                <a:cs typeface="Arial" charset="0"/>
              </a:rPr>
              <a:t>The main reason for these variations in incidence is the availability of screening programmes in developed countries but not in poorer developing countries. Screening can detect the early signs of cervical cancer, allowing for prompt treatment to prevent the development of invasive and potentially fatal cervical cancer. </a:t>
            </a:r>
            <a:endParaRPr lang="en-US">
              <a:latin typeface="Arial" charset="0"/>
              <a:cs typeface="Arial" charset="0"/>
            </a:endParaRPr>
          </a:p>
          <a:p>
            <a:pPr eaLnBrk="1" hangingPunct="1">
              <a:spcBef>
                <a:spcPct val="0"/>
              </a:spcBef>
            </a:pPr>
            <a:r>
              <a:rPr lang="en-GB">
                <a:latin typeface="Arial" charset="0"/>
                <a:cs typeface="Arial" charset="0"/>
              </a:rPr>
              <a:t>It is important to understand that these figures are not necessarily accurate everywhere. They are sourced from WHO and IARC data</a:t>
            </a:r>
            <a:r>
              <a:rPr lang="en-NZ" b="1">
                <a:latin typeface="Arial" charset="0"/>
                <a:cs typeface="Arial" charset="0"/>
              </a:rPr>
              <a:t>,</a:t>
            </a:r>
            <a:r>
              <a:rPr lang="en-GB">
                <a:latin typeface="Arial" charset="0"/>
                <a:cs typeface="Arial" charset="0"/>
              </a:rPr>
              <a:t> which varies in quality depending on country. Data from Finland, for example, will be perfect because they have good records systems and all cancers are routinely reported. In India, by contrast, very few centres report into data sources and in some areas of Africa, </a:t>
            </a:r>
            <a:r>
              <a:rPr lang="en-GB">
                <a:solidFill>
                  <a:srgbClr val="339933"/>
                </a:solidFill>
                <a:latin typeface="Arial" charset="0"/>
                <a:cs typeface="Arial" charset="0"/>
              </a:rPr>
              <a:t>incidence figures are</a:t>
            </a:r>
            <a:r>
              <a:rPr lang="en-US">
                <a:solidFill>
                  <a:srgbClr val="339933"/>
                </a:solidFill>
                <a:latin typeface="Arial" charset="0"/>
                <a:cs typeface="Arial" charset="0"/>
              </a:rPr>
              <a:t> an estimate only due to the lack of availability of cancer registries or other reporting mechanisms</a:t>
            </a:r>
            <a:r>
              <a:rPr lang="en-GB">
                <a:solidFill>
                  <a:srgbClr val="339933"/>
                </a:solidFill>
                <a:latin typeface="Arial" charset="0"/>
                <a:cs typeface="Arial" charset="0"/>
              </a:rPr>
              <a:t>. </a:t>
            </a:r>
            <a:r>
              <a:rPr lang="en-US">
                <a:solidFill>
                  <a:srgbClr val="339933"/>
                </a:solidFill>
                <a:latin typeface="Arial" charset="0"/>
                <a:cs typeface="Arial" charset="0"/>
              </a:rPr>
              <a:t>Likewise, t</a:t>
            </a:r>
            <a:r>
              <a:rPr lang="en-GB">
                <a:solidFill>
                  <a:srgbClr val="339933"/>
                </a:solidFill>
                <a:latin typeface="Arial" charset="0"/>
                <a:cs typeface="Arial" charset="0"/>
              </a:rPr>
              <a:t>he incidence in China is reported to be low, but </a:t>
            </a:r>
            <a:r>
              <a:rPr lang="en-US">
                <a:solidFill>
                  <a:srgbClr val="339933"/>
                </a:solidFill>
                <a:latin typeface="Arial" charset="0"/>
                <a:cs typeface="Arial" charset="0"/>
              </a:rPr>
              <a:t>may be </a:t>
            </a:r>
            <a:r>
              <a:rPr lang="en-GB">
                <a:solidFill>
                  <a:srgbClr val="339933"/>
                </a:solidFill>
                <a:latin typeface="Arial" charset="0"/>
                <a:cs typeface="Arial" charset="0"/>
              </a:rPr>
              <a:t>due to under-reporting</a:t>
            </a:r>
            <a:r>
              <a:rPr lang="en-US">
                <a:solidFill>
                  <a:srgbClr val="339933"/>
                </a:solidFill>
                <a:latin typeface="Arial" charset="0"/>
                <a:cs typeface="Arial" charset="0"/>
              </a:rPr>
              <a:t>.</a:t>
            </a:r>
            <a:endParaRPr lang="en-GB">
              <a:solidFill>
                <a:srgbClr val="339933"/>
              </a:solidFill>
              <a:latin typeface="Arial" charset="0"/>
              <a:cs typeface="Arial" charset="0"/>
            </a:endParaRPr>
          </a:p>
          <a:p>
            <a:pPr eaLnBrk="1" hangingPunct="1">
              <a:spcBef>
                <a:spcPct val="0"/>
              </a:spcBef>
            </a:pPr>
            <a:endParaRPr lang="en-GB">
              <a:solidFill>
                <a:srgbClr val="339933"/>
              </a:solidFill>
              <a:latin typeface="Arial" charset="0"/>
              <a:cs typeface="Arial" charset="0"/>
            </a:endParaRPr>
          </a:p>
          <a:p>
            <a:pPr eaLnBrk="1" hangingPunct="1">
              <a:spcBef>
                <a:spcPct val="0"/>
              </a:spcBef>
            </a:pPr>
            <a:endParaRPr lang="en-GB" b="1">
              <a:latin typeface="Arial" charset="0"/>
              <a:cs typeface="Arial" charset="0"/>
            </a:endParaRPr>
          </a:p>
          <a:p>
            <a:pPr marL="357188" lvl="1" indent="-177800" eaLnBrk="1" hangingPunct="1">
              <a:spcBef>
                <a:spcPct val="0"/>
              </a:spcBef>
            </a:pPr>
            <a:r>
              <a:rPr lang="en-GB">
                <a:latin typeface="Arial" charset="0"/>
                <a:cs typeface="Arial" charset="0"/>
              </a:rPr>
              <a:t>Ferlay J </a:t>
            </a:r>
            <a:r>
              <a:rPr lang="en-GB" i="1">
                <a:latin typeface="Arial" charset="0"/>
                <a:cs typeface="Arial" charset="0"/>
              </a:rPr>
              <a:t>et al</a:t>
            </a:r>
            <a:r>
              <a:rPr lang="en-GB">
                <a:latin typeface="Arial" charset="0"/>
                <a:cs typeface="Arial" charset="0"/>
              </a:rPr>
              <a:t>. </a:t>
            </a:r>
            <a:r>
              <a:rPr lang="en-US">
                <a:latin typeface="Arial" charset="0"/>
                <a:cs typeface="Arial" charset="0"/>
              </a:rPr>
              <a:t>Globocan</a:t>
            </a:r>
            <a:r>
              <a:rPr lang="en-GB">
                <a:latin typeface="Arial" charset="0"/>
                <a:cs typeface="Arial" charset="0"/>
              </a:rPr>
              <a:t> 2002. </a:t>
            </a:r>
            <a:r>
              <a:rPr lang="en-GB" i="1">
                <a:latin typeface="Arial" charset="0"/>
                <a:cs typeface="Arial" charset="0"/>
              </a:rPr>
              <a:t>IARCPress</a:t>
            </a:r>
            <a:r>
              <a:rPr lang="en-GB">
                <a:latin typeface="Arial" charset="0"/>
                <a:cs typeface="Arial" charset="0"/>
              </a:rPr>
              <a:t> 2004.</a:t>
            </a:r>
            <a:endParaRPr 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45CF6C1-A67B-8E46-9E68-A0F49E793E8F}" type="slidenum">
              <a:rPr lang="en-US" sz="1200">
                <a:solidFill>
                  <a:srgbClr val="000000"/>
                </a:solidFill>
              </a:rPr>
              <a:pPr eaLnBrk="1" hangingPunct="1"/>
              <a:t>22</a:t>
            </a:fld>
            <a:endParaRPr 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57392BFA-98C0-C64C-8F1D-7191B5A9BBCE}" type="slidenum">
              <a:rPr lang="en-US" sz="1200">
                <a:solidFill>
                  <a:srgbClr val="000000"/>
                </a:solidFill>
              </a:rPr>
              <a:pPr eaLnBrk="1" hangingPunct="1"/>
              <a:t>23</a:t>
            </a:fld>
            <a:endParaRPr 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948E3C10-BD65-7345-8052-608A6D00893E}" type="slidenum">
              <a:rPr lang="en-US" sz="1200">
                <a:solidFill>
                  <a:srgbClr val="000000"/>
                </a:solidFill>
              </a:rPr>
              <a:pPr eaLnBrk="1" hangingPunct="1"/>
              <a:t>24</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A1633820-35BD-A24B-9A47-3B76F1E4AA1D}" type="slidenum">
              <a:rPr lang="en-US" sz="1200">
                <a:solidFill>
                  <a:srgbClr val="000000"/>
                </a:solidFill>
              </a:rPr>
              <a:pPr eaLnBrk="1" hangingPunct="1"/>
              <a:t>3</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7393E8B7-9B4F-524C-A305-546FF9C6A029}"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D52DF631-CE4E-A946-8461-8780B92796FC}" type="slidenum">
              <a:rPr lang="en-US" sz="1200">
                <a:solidFill>
                  <a:srgbClr val="000000"/>
                </a:solidFill>
              </a:rPr>
              <a:pPr eaLnBrk="1" hangingPunct="1"/>
              <a:t>5</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BB1EB0AB-2248-9446-B333-114666BCF299}"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3879A6E-1A1C-CE4E-978E-0B9A93657E29}" type="slidenum">
              <a:rPr lang="en-US" sz="1200">
                <a:solidFill>
                  <a:srgbClr val="000000"/>
                </a:solidFill>
              </a:rPr>
              <a:pPr eaLnBrk="1" hangingPunct="1"/>
              <a:t>7</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AE51FFD8-CADB-2644-A9F0-834C4DA9DADF}"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74F90921-14D2-2E4C-B535-305D3B4D16F1}" type="slidenum">
              <a:rPr lang="en-US" sz="1200">
                <a:solidFill>
                  <a:srgbClr val="000000"/>
                </a:solidFill>
              </a:rPr>
              <a:pPr eaLnBrk="1" hangingPunct="1"/>
              <a:t>10</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953000" cy="6858000"/>
          </a:xfrm>
          <a:prstGeom prst="rect">
            <a:avLst/>
          </a:prstGeom>
          <a:solidFill>
            <a:schemeClr val="accent1"/>
          </a:solidFill>
          <a:ln w="9525">
            <a:noFill/>
            <a:miter lim="800000"/>
            <a:headEnd/>
            <a:tailEnd/>
          </a:ln>
          <a:effectLst/>
        </p:spPr>
        <p:txBody>
          <a:bodyPr wrap="none" anchor="ctr"/>
          <a:lstStyle/>
          <a:p>
            <a:pPr algn="ctr">
              <a:defRPr/>
            </a:pPr>
            <a:endParaRPr kumimoji="1" lang="en-US">
              <a:latin typeface="Times New Roman" pitchFamily="18" charset="0"/>
              <a:ea typeface="+mn-ea"/>
            </a:endParaRPr>
          </a:p>
        </p:txBody>
      </p:sp>
      <p:sp>
        <p:nvSpPr>
          <p:cNvPr id="5" name="AutoShape 3"/>
          <p:cNvSpPr>
            <a:spLocks noChangeArrowheads="1"/>
          </p:cNvSpPr>
          <p:nvPr/>
        </p:nvSpPr>
        <p:spPr bwMode="auto">
          <a:xfrm>
            <a:off x="742950" y="990600"/>
            <a:ext cx="5613400" cy="19050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latin typeface="Times New Roman" pitchFamily="18" charset="0"/>
              <a:ea typeface="+mn-ea"/>
            </a:endParaRPr>
          </a:p>
        </p:txBody>
      </p:sp>
      <p:grpSp>
        <p:nvGrpSpPr>
          <p:cNvPr id="6" name="Group 5"/>
          <p:cNvGrpSpPr>
            <a:grpSpLocks/>
          </p:cNvGrpSpPr>
          <p:nvPr/>
        </p:nvGrpSpPr>
        <p:grpSpPr bwMode="auto">
          <a:xfrm>
            <a:off x="3934883" y="4889500"/>
            <a:ext cx="52832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pPr>
                <a:defRPr/>
              </a:pPr>
              <a:endParaRPr lang="en-SG">
                <a:latin typeface="Times New Roman" pitchFamily="18" charset="0"/>
                <a:ea typeface="+mn-ea"/>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pPr>
                <a:defRPr/>
              </a:pPr>
              <a:endParaRPr lang="en-SG">
                <a:latin typeface="Times New Roman" pitchFamily="18" charset="0"/>
                <a:ea typeface="+mn-ea"/>
              </a:endParaRPr>
            </a:p>
          </p:txBody>
        </p:sp>
      </p:grpSp>
      <p:sp>
        <p:nvSpPr>
          <p:cNvPr id="4100" name="Rectangle 4"/>
          <p:cNvSpPr>
            <a:spLocks noGrp="1" noChangeArrowheads="1"/>
          </p:cNvSpPr>
          <p:nvPr>
            <p:ph type="subTitle" idx="1"/>
          </p:nvPr>
        </p:nvSpPr>
        <p:spPr>
          <a:xfrm>
            <a:off x="5063067" y="2927350"/>
            <a:ext cx="39624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07" name="Rectangle 11"/>
          <p:cNvSpPr>
            <a:spLocks noGrp="1" noChangeArrowheads="1"/>
          </p:cNvSpPr>
          <p:nvPr>
            <p:ph type="ctrTitle" sz="quarter"/>
          </p:nvPr>
        </p:nvSpPr>
        <p:spPr>
          <a:xfrm>
            <a:off x="1014677" y="1425575"/>
            <a:ext cx="84201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889250" y="6553200"/>
            <a:ext cx="2063750" cy="304800"/>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628879" y="6553200"/>
            <a:ext cx="3553090" cy="304800"/>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10319" y="6359525"/>
            <a:ext cx="636323" cy="488950"/>
          </a:xfrm>
        </p:spPr>
        <p:txBody>
          <a:bodyPr anchorCtr="0"/>
          <a:lstStyle>
            <a:lvl1pPr>
              <a:defRPr/>
            </a:lvl1pPr>
          </a:lstStyle>
          <a:p>
            <a:fld id="{1048E254-ADF4-2B43-8F1D-083656F06324}" type="slidenum">
              <a:rPr lang="en-US"/>
              <a:pPr/>
              <a:t>‹#›</a:t>
            </a:fld>
            <a:endParaRPr lang="en-US"/>
          </a:p>
        </p:txBody>
      </p:sp>
    </p:spTree>
    <p:extLst>
      <p:ext uri="{BB962C8B-B14F-4D97-AF65-F5344CB8AC3E}">
        <p14:creationId xmlns:p14="http://schemas.microsoft.com/office/powerpoint/2010/main" val="2244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3CCEC9A9-5BA2-3346-B314-822DC4F7DAA7}" type="slidenum">
              <a:rPr lang="en-US"/>
              <a:pPr/>
              <a:t>‹#›</a:t>
            </a:fld>
            <a:endParaRPr lang="en-US"/>
          </a:p>
        </p:txBody>
      </p:sp>
    </p:spTree>
    <p:extLst>
      <p:ext uri="{BB962C8B-B14F-4D97-AF65-F5344CB8AC3E}">
        <p14:creationId xmlns:p14="http://schemas.microsoft.com/office/powerpoint/2010/main" val="129828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1412" y="762000"/>
            <a:ext cx="2166938" cy="53340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990600" y="762000"/>
            <a:ext cx="633571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60D5B5C2-196F-7C4F-9DB8-556081DD8670}" type="slidenum">
              <a:rPr lang="en-US"/>
              <a:pPr/>
              <a:t>‹#›</a:t>
            </a:fld>
            <a:endParaRPr lang="en-US"/>
          </a:p>
        </p:txBody>
      </p:sp>
    </p:spTree>
    <p:extLst>
      <p:ext uri="{BB962C8B-B14F-4D97-AF65-F5344CB8AC3E}">
        <p14:creationId xmlns:p14="http://schemas.microsoft.com/office/powerpoint/2010/main" val="303813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8667750" cy="11430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990600" y="2362200"/>
            <a:ext cx="42513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407025" y="2362200"/>
            <a:ext cx="42513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E8B61CDE-AD6B-2044-8F46-57BC1FE18D93}" type="slidenum">
              <a:rPr lang="en-US"/>
              <a:pPr/>
              <a:t>‹#›</a:t>
            </a:fld>
            <a:endParaRPr lang="en-US"/>
          </a:p>
        </p:txBody>
      </p:sp>
    </p:spTree>
    <p:extLst>
      <p:ext uri="{BB962C8B-B14F-4D97-AF65-F5344CB8AC3E}">
        <p14:creationId xmlns:p14="http://schemas.microsoft.com/office/powerpoint/2010/main" val="256236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866775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990600" y="2362200"/>
            <a:ext cx="42513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5407025" y="2362200"/>
            <a:ext cx="4251325"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5407025" y="4305300"/>
            <a:ext cx="4251325"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fld id="{B6273D03-7800-4D4E-B2B9-E5E1278B0EB4}" type="slidenum">
              <a:rPr lang="en-US"/>
              <a:pPr/>
              <a:t>‹#›</a:t>
            </a:fld>
            <a:endParaRPr lang="en-US"/>
          </a:p>
        </p:txBody>
      </p:sp>
    </p:spTree>
    <p:extLst>
      <p:ext uri="{BB962C8B-B14F-4D97-AF65-F5344CB8AC3E}">
        <p14:creationId xmlns:p14="http://schemas.microsoft.com/office/powerpoint/2010/main" val="257184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52167A36-05F5-F14F-8171-079DB306FD7F}" type="slidenum">
              <a:rPr lang="en-US"/>
              <a:pPr/>
              <a:t>‹#›</a:t>
            </a:fld>
            <a:endParaRPr lang="en-US"/>
          </a:p>
        </p:txBody>
      </p:sp>
    </p:spTree>
    <p:extLst>
      <p:ext uri="{BB962C8B-B14F-4D97-AF65-F5344CB8AC3E}">
        <p14:creationId xmlns:p14="http://schemas.microsoft.com/office/powerpoint/2010/main" val="217261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DFEE5F0C-3D01-6D4F-A46F-875508B1C5CC}" type="slidenum">
              <a:rPr lang="en-US"/>
              <a:pPr/>
              <a:t>‹#›</a:t>
            </a:fld>
            <a:endParaRPr lang="en-US"/>
          </a:p>
        </p:txBody>
      </p:sp>
    </p:spTree>
    <p:extLst>
      <p:ext uri="{BB962C8B-B14F-4D97-AF65-F5344CB8AC3E}">
        <p14:creationId xmlns:p14="http://schemas.microsoft.com/office/powerpoint/2010/main" val="150626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charset="0"/>
              </a:defRPr>
            </a:lvl1pPr>
          </a:lstStyle>
          <a:p>
            <a:fld id="{D237371F-86FF-2140-9ABF-B072AEF722E2}" type="slidenum">
              <a:rPr lang="en-US"/>
              <a:pPr/>
              <a:t>‹#›</a:t>
            </a:fld>
            <a:endParaRPr lang="en-US"/>
          </a:p>
        </p:txBody>
      </p:sp>
    </p:spTree>
    <p:extLst>
      <p:ext uri="{BB962C8B-B14F-4D97-AF65-F5344CB8AC3E}">
        <p14:creationId xmlns:p14="http://schemas.microsoft.com/office/powerpoint/2010/main" val="113674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BA41C520-329A-4B43-9D1B-0C6F120ADEA3}" type="slidenum">
              <a:rPr lang="en-US"/>
              <a:pPr/>
              <a:t>‹#›</a:t>
            </a:fld>
            <a:endParaRPr lang="en-US"/>
          </a:p>
        </p:txBody>
      </p:sp>
    </p:spTree>
    <p:extLst>
      <p:ext uri="{BB962C8B-B14F-4D97-AF65-F5344CB8AC3E}">
        <p14:creationId xmlns:p14="http://schemas.microsoft.com/office/powerpoint/2010/main" val="286436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724488AB-9087-E549-808E-F1C5E7C1D5F9}" type="slidenum">
              <a:rPr lang="en-US"/>
              <a:pPr/>
              <a:t>‹#›</a:t>
            </a:fld>
            <a:endParaRPr lang="en-US"/>
          </a:p>
        </p:txBody>
      </p:sp>
    </p:spTree>
    <p:extLst>
      <p:ext uri="{BB962C8B-B14F-4D97-AF65-F5344CB8AC3E}">
        <p14:creationId xmlns:p14="http://schemas.microsoft.com/office/powerpoint/2010/main" val="763542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50CC7DE2-4D70-D44F-AE95-9A302B7670FF}" type="slidenum">
              <a:rPr lang="en-US"/>
              <a:pPr/>
              <a:t>‹#›</a:t>
            </a:fld>
            <a:endParaRPr lang="en-US"/>
          </a:p>
        </p:txBody>
      </p:sp>
    </p:spTree>
    <p:extLst>
      <p:ext uri="{BB962C8B-B14F-4D97-AF65-F5344CB8AC3E}">
        <p14:creationId xmlns:p14="http://schemas.microsoft.com/office/powerpoint/2010/main" val="380944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201186F2-59A4-F54A-8210-6ED8B0ABD7F6}" type="slidenum">
              <a:rPr lang="en-US"/>
              <a:pPr/>
              <a:t>‹#›</a:t>
            </a:fld>
            <a:endParaRPr lang="en-US"/>
          </a:p>
        </p:txBody>
      </p:sp>
    </p:spTree>
    <p:extLst>
      <p:ext uri="{BB962C8B-B14F-4D97-AF65-F5344CB8AC3E}">
        <p14:creationId xmlns:p14="http://schemas.microsoft.com/office/powerpoint/2010/main" val="86931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charset="0"/>
              </a:defRPr>
            </a:lvl1pPr>
          </a:lstStyle>
          <a:p>
            <a:fld id="{16AD491F-9870-684B-90DD-7F2459853173}" type="slidenum">
              <a:rPr lang="en-US"/>
              <a:pPr/>
              <a:t>‹#›</a:t>
            </a:fld>
            <a:endParaRPr lang="en-US"/>
          </a:p>
        </p:txBody>
      </p:sp>
    </p:spTree>
    <p:extLst>
      <p:ext uri="{BB962C8B-B14F-4D97-AF65-F5344CB8AC3E}">
        <p14:creationId xmlns:p14="http://schemas.microsoft.com/office/powerpoint/2010/main" val="381104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Dr SC Quek</a:t>
            </a:r>
          </a:p>
        </p:txBody>
      </p:sp>
      <p:sp>
        <p:nvSpPr>
          <p:cNvPr id="6" name="Rectangle 6"/>
          <p:cNvSpPr>
            <a:spLocks noGrp="1" noChangeArrowheads="1"/>
          </p:cNvSpPr>
          <p:nvPr>
            <p:ph type="sldNum" sz="quarter" idx="12"/>
          </p:nvPr>
        </p:nvSpPr>
        <p:spPr/>
        <p:txBody>
          <a:bodyPr/>
          <a:lstStyle>
            <a:lvl1pPr>
              <a:defRPr/>
            </a:lvl1pPr>
          </a:lstStyle>
          <a:p>
            <a:fld id="{B18004FB-1AAB-D446-A844-000472196FEB}" type="slidenum">
              <a:rPr lang="en-GB"/>
              <a:pPr/>
              <a:t>‹#›</a:t>
            </a:fld>
            <a:endParaRPr lang="en-GB"/>
          </a:p>
        </p:txBody>
      </p:sp>
    </p:spTree>
    <p:extLst>
      <p:ext uri="{BB962C8B-B14F-4D97-AF65-F5344CB8AC3E}">
        <p14:creationId xmlns:p14="http://schemas.microsoft.com/office/powerpoint/2010/main" val="3766432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Dr SC Quek</a:t>
            </a:r>
          </a:p>
        </p:txBody>
      </p:sp>
      <p:sp>
        <p:nvSpPr>
          <p:cNvPr id="6" name="Rectangle 6"/>
          <p:cNvSpPr>
            <a:spLocks noGrp="1" noChangeArrowheads="1"/>
          </p:cNvSpPr>
          <p:nvPr>
            <p:ph type="sldNum" sz="quarter" idx="12"/>
          </p:nvPr>
        </p:nvSpPr>
        <p:spPr/>
        <p:txBody>
          <a:bodyPr/>
          <a:lstStyle>
            <a:lvl1pPr>
              <a:defRPr/>
            </a:lvl1pPr>
          </a:lstStyle>
          <a:p>
            <a:fld id="{217C2087-854A-724D-A46A-82C986D88EE6}" type="slidenum">
              <a:rPr lang="en-GB"/>
              <a:pPr/>
              <a:t>‹#›</a:t>
            </a:fld>
            <a:endParaRPr lang="en-GB"/>
          </a:p>
        </p:txBody>
      </p:sp>
    </p:spTree>
    <p:extLst>
      <p:ext uri="{BB962C8B-B14F-4D97-AF65-F5344CB8AC3E}">
        <p14:creationId xmlns:p14="http://schemas.microsoft.com/office/powerpoint/2010/main" val="591146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charset="0"/>
              </a:defRPr>
            </a:lvl1pPr>
          </a:lstStyle>
          <a:p>
            <a:fld id="{FE2FF0E8-C108-6A4E-9FA0-7F49C2A26728}" type="slidenum">
              <a:rPr lang="en-US"/>
              <a:pPr/>
              <a:t>‹#›</a:t>
            </a:fld>
            <a:endParaRPr lang="en-US"/>
          </a:p>
        </p:txBody>
      </p:sp>
    </p:spTree>
    <p:extLst>
      <p:ext uri="{BB962C8B-B14F-4D97-AF65-F5344CB8AC3E}">
        <p14:creationId xmlns:p14="http://schemas.microsoft.com/office/powerpoint/2010/main" val="4036673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8"/>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charset="0"/>
              </a:defRPr>
            </a:lvl1pPr>
          </a:lstStyle>
          <a:p>
            <a:fld id="{EA2BBB7E-0366-FA47-9F15-0806871BC0F3}" type="slidenum">
              <a:rPr lang="en-US"/>
              <a:pPr/>
              <a:t>‹#›</a:t>
            </a:fld>
            <a:endParaRPr lang="en-US"/>
          </a:p>
        </p:txBody>
      </p:sp>
    </p:spTree>
    <p:extLst>
      <p:ext uri="{BB962C8B-B14F-4D97-AF65-F5344CB8AC3E}">
        <p14:creationId xmlns:p14="http://schemas.microsoft.com/office/powerpoint/2010/main" val="392454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Dr SC Quek</a:t>
            </a:r>
          </a:p>
        </p:txBody>
      </p:sp>
      <p:sp>
        <p:nvSpPr>
          <p:cNvPr id="6" name="Rectangle 6"/>
          <p:cNvSpPr>
            <a:spLocks noGrp="1" noChangeArrowheads="1"/>
          </p:cNvSpPr>
          <p:nvPr>
            <p:ph type="sldNum" sz="quarter" idx="12"/>
          </p:nvPr>
        </p:nvSpPr>
        <p:spPr/>
        <p:txBody>
          <a:bodyPr/>
          <a:lstStyle>
            <a:lvl1pPr>
              <a:defRPr/>
            </a:lvl1pPr>
          </a:lstStyle>
          <a:p>
            <a:fld id="{9C10DE37-FDCD-D54F-B2FC-4AA5AC2B3F4A}" type="slidenum">
              <a:rPr lang="en-GB"/>
              <a:pPr/>
              <a:t>‹#›</a:t>
            </a:fld>
            <a:endParaRPr lang="en-GB"/>
          </a:p>
        </p:txBody>
      </p:sp>
    </p:spTree>
    <p:extLst>
      <p:ext uri="{BB962C8B-B14F-4D97-AF65-F5344CB8AC3E}">
        <p14:creationId xmlns:p14="http://schemas.microsoft.com/office/powerpoint/2010/main" val="188222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ea typeface="ＭＳ Ｐゴシック" charset="-128"/>
                <a:cs typeface="+mn-cs"/>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Arial" charset="0"/>
                <a:ea typeface="MS PGothic" charset="0"/>
                <a:cs typeface="MS PGothic" charset="0"/>
              </a:defRPr>
            </a:lvl1pPr>
          </a:lstStyle>
          <a:p>
            <a:r>
              <a:rPr lang="en-GB"/>
              <a:t>Dr SC Quek</a:t>
            </a:r>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fld id="{87F26E98-9429-B64C-8B96-5BBF12CCFB47}" type="slidenum">
              <a:rPr lang="en-GB"/>
              <a:pPr/>
              <a:t>‹#›</a:t>
            </a:fld>
            <a:endParaRPr lang="en-GB"/>
          </a:p>
        </p:txBody>
      </p:sp>
    </p:spTree>
    <p:extLst>
      <p:ext uri="{BB962C8B-B14F-4D97-AF65-F5344CB8AC3E}">
        <p14:creationId xmlns:p14="http://schemas.microsoft.com/office/powerpoint/2010/main" val="1246130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2400"/>
            </a:lvl1pPr>
          </a:lstStyle>
          <a:p>
            <a:pPr>
              <a:defRPr/>
            </a:pPr>
            <a:endParaRPr lang="en-US"/>
          </a:p>
        </p:txBody>
      </p:sp>
      <p:sp>
        <p:nvSpPr>
          <p:cNvPr id="3" name="Rectangle 5"/>
          <p:cNvSpPr>
            <a:spLocks noGrp="1" noChangeArrowheads="1"/>
          </p:cNvSpPr>
          <p:nvPr>
            <p:ph type="ftr" sz="quarter" idx="11"/>
          </p:nvPr>
        </p:nvSpPr>
        <p:spPr/>
        <p:txBody>
          <a:bodyPr/>
          <a:lstStyle>
            <a:lvl1pPr>
              <a:defRPr sz="2400"/>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fld id="{6A7CB0D1-07A0-EA48-9E6B-D36FC0CB33B1}" type="slidenum">
              <a:rPr lang="en-US"/>
              <a:pPr/>
              <a:t>‹#›</a:t>
            </a:fld>
            <a:endParaRPr lang="en-US"/>
          </a:p>
        </p:txBody>
      </p:sp>
    </p:spTree>
    <p:extLst>
      <p:ext uri="{BB962C8B-B14F-4D97-AF65-F5344CB8AC3E}">
        <p14:creationId xmlns:p14="http://schemas.microsoft.com/office/powerpoint/2010/main" val="96753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742950" y="6248400"/>
            <a:ext cx="206375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Arial" pitchFamily="34" charset="0"/>
                <a:ea typeface="+mn-ea"/>
                <a:cs typeface="Arial" pitchFamily="34" charset="0"/>
              </a:defRPr>
            </a:lvl1pPr>
          </a:lstStyle>
          <a:p>
            <a:pPr>
              <a:defRPr/>
            </a:pPr>
            <a:endParaRPr lang="en-US"/>
          </a:p>
        </p:txBody>
      </p:sp>
      <p:sp>
        <p:nvSpPr>
          <p:cNvPr id="5" name="Footer Placeholder 4"/>
          <p:cNvSpPr>
            <a:spLocks noGrp="1"/>
          </p:cNvSpPr>
          <p:nvPr>
            <p:ph type="ftr" sz="quarter" idx="11"/>
          </p:nvPr>
        </p:nvSpPr>
        <p:spPr>
          <a:xfrm>
            <a:off x="3384550" y="6248400"/>
            <a:ext cx="31369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7099300" y="6248400"/>
            <a:ext cx="206375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charset="0"/>
              </a:defRPr>
            </a:lvl1pPr>
          </a:lstStyle>
          <a:p>
            <a:fld id="{D6FA5F57-C4CF-8246-9BC2-A27EA754309F}" type="slidenum">
              <a:rPr lang="en-US"/>
              <a:pPr/>
              <a:t>‹#›</a:t>
            </a:fld>
            <a:endParaRPr lang="en-US"/>
          </a:p>
        </p:txBody>
      </p:sp>
    </p:spTree>
    <p:extLst>
      <p:ext uri="{BB962C8B-B14F-4D97-AF65-F5344CB8AC3E}">
        <p14:creationId xmlns:p14="http://schemas.microsoft.com/office/powerpoint/2010/main" val="1138228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641B62C1-ADC6-C545-95B6-3354A3AED70E}" type="slidenum">
              <a:rPr lang="en-US"/>
              <a:pPr/>
              <a:t>‹#›</a:t>
            </a:fld>
            <a:endParaRPr lang="en-US"/>
          </a:p>
        </p:txBody>
      </p:sp>
    </p:spTree>
    <p:extLst>
      <p:ext uri="{BB962C8B-B14F-4D97-AF65-F5344CB8AC3E}">
        <p14:creationId xmlns:p14="http://schemas.microsoft.com/office/powerpoint/2010/main" val="103299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B8235513-B527-1A4D-AFA7-AE54C3778F98}" type="slidenum">
              <a:rPr lang="en-US"/>
              <a:pPr/>
              <a:t>‹#›</a:t>
            </a:fld>
            <a:endParaRPr lang="en-US"/>
          </a:p>
        </p:txBody>
      </p:sp>
    </p:spTree>
    <p:extLst>
      <p:ext uri="{BB962C8B-B14F-4D97-AF65-F5344CB8AC3E}">
        <p14:creationId xmlns:p14="http://schemas.microsoft.com/office/powerpoint/2010/main" val="4019809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9A579138-5556-4C4C-B749-4B548A82EED8}" type="slidenum">
              <a:rPr lang="en-US"/>
              <a:pPr/>
              <a:t>‹#›</a:t>
            </a:fld>
            <a:endParaRPr lang="en-US"/>
          </a:p>
        </p:txBody>
      </p:sp>
    </p:spTree>
    <p:extLst>
      <p:ext uri="{BB962C8B-B14F-4D97-AF65-F5344CB8AC3E}">
        <p14:creationId xmlns:p14="http://schemas.microsoft.com/office/powerpoint/2010/main" val="720998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2400"/>
            </a:lvl1pPr>
          </a:lstStyle>
          <a:p>
            <a:pPr>
              <a:defRPr/>
            </a:pPr>
            <a:endParaRPr lang="en-GB"/>
          </a:p>
        </p:txBody>
      </p:sp>
      <p:sp>
        <p:nvSpPr>
          <p:cNvPr id="3" name="Rectangle 5"/>
          <p:cNvSpPr>
            <a:spLocks noGrp="1" noChangeArrowheads="1"/>
          </p:cNvSpPr>
          <p:nvPr>
            <p:ph type="ftr" sz="quarter" idx="11"/>
          </p:nvPr>
        </p:nvSpPr>
        <p:spPr/>
        <p:txBody>
          <a:bodyPr/>
          <a:lstStyle>
            <a:lvl1pPr>
              <a:defRPr sz="2400">
                <a:cs typeface="+mn-cs"/>
              </a:defRPr>
            </a:lvl1pPr>
          </a:lstStyle>
          <a:p>
            <a:pPr>
              <a:defRPr/>
            </a:pPr>
            <a:r>
              <a:rPr lang="en-GB"/>
              <a:t>Dr SC Quek</a:t>
            </a:r>
          </a:p>
        </p:txBody>
      </p:sp>
      <p:sp>
        <p:nvSpPr>
          <p:cNvPr id="4" name="Rectangle 6"/>
          <p:cNvSpPr>
            <a:spLocks noGrp="1" noChangeArrowheads="1"/>
          </p:cNvSpPr>
          <p:nvPr>
            <p:ph type="sldNum" sz="quarter" idx="12"/>
          </p:nvPr>
        </p:nvSpPr>
        <p:spPr/>
        <p:txBody>
          <a:bodyPr/>
          <a:lstStyle>
            <a:lvl1pPr>
              <a:defRPr/>
            </a:lvl1pPr>
          </a:lstStyle>
          <a:p>
            <a:fld id="{BE1F0B7A-3A22-8A46-A3AA-94AFEDCC1A7C}" type="slidenum">
              <a:rPr lang="en-GB"/>
              <a:pPr/>
              <a:t>‹#›</a:t>
            </a:fld>
            <a:endParaRPr lang="en-GB"/>
          </a:p>
        </p:txBody>
      </p:sp>
    </p:spTree>
    <p:extLst>
      <p:ext uri="{BB962C8B-B14F-4D97-AF65-F5344CB8AC3E}">
        <p14:creationId xmlns:p14="http://schemas.microsoft.com/office/powerpoint/2010/main" val="794793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GB"/>
              <a:t>Dr SC Quek</a:t>
            </a:r>
          </a:p>
        </p:txBody>
      </p:sp>
      <p:sp>
        <p:nvSpPr>
          <p:cNvPr id="6" name="Rectangle 6"/>
          <p:cNvSpPr>
            <a:spLocks noGrp="1" noChangeArrowheads="1"/>
          </p:cNvSpPr>
          <p:nvPr>
            <p:ph type="sldNum" sz="quarter" idx="12"/>
          </p:nvPr>
        </p:nvSpPr>
        <p:spPr>
          <a:ln/>
        </p:spPr>
        <p:txBody>
          <a:bodyPr/>
          <a:lstStyle>
            <a:lvl1pPr>
              <a:defRPr/>
            </a:lvl1pPr>
          </a:lstStyle>
          <a:p>
            <a:fld id="{162CDD14-B6D4-C34E-9640-CA7C7C3F070F}" type="slidenum">
              <a:rPr lang="en-GB" altLang="zh-TW"/>
              <a:pPr/>
              <a:t>‹#›</a:t>
            </a:fld>
            <a:endParaRPr lang="en-GB" altLang="zh-TW"/>
          </a:p>
        </p:txBody>
      </p:sp>
    </p:spTree>
    <p:extLst>
      <p:ext uri="{BB962C8B-B14F-4D97-AF65-F5344CB8AC3E}">
        <p14:creationId xmlns:p14="http://schemas.microsoft.com/office/powerpoint/2010/main" val="37653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990600" y="2362200"/>
            <a:ext cx="42513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407025" y="2362200"/>
            <a:ext cx="42513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3FC6F6A3-6752-764A-B4CC-6F39508238B0}" type="slidenum">
              <a:rPr lang="en-US"/>
              <a:pPr/>
              <a:t>‹#›</a:t>
            </a:fld>
            <a:endParaRPr lang="en-US"/>
          </a:p>
        </p:txBody>
      </p:sp>
    </p:spTree>
    <p:extLst>
      <p:ext uri="{BB962C8B-B14F-4D97-AF65-F5344CB8AC3E}">
        <p14:creationId xmlns:p14="http://schemas.microsoft.com/office/powerpoint/2010/main" val="229086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A197FA0C-3769-3D49-A201-544F144CAAF4}" type="slidenum">
              <a:rPr lang="en-US"/>
              <a:pPr/>
              <a:t>‹#›</a:t>
            </a:fld>
            <a:endParaRPr lang="en-US"/>
          </a:p>
        </p:txBody>
      </p:sp>
    </p:spTree>
    <p:extLst>
      <p:ext uri="{BB962C8B-B14F-4D97-AF65-F5344CB8AC3E}">
        <p14:creationId xmlns:p14="http://schemas.microsoft.com/office/powerpoint/2010/main" val="264176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7B9F3BF5-1B5D-7A46-889B-134631B12AFC}" type="slidenum">
              <a:rPr lang="en-US"/>
              <a:pPr/>
              <a:t>‹#›</a:t>
            </a:fld>
            <a:endParaRPr lang="en-US"/>
          </a:p>
        </p:txBody>
      </p:sp>
    </p:spTree>
    <p:extLst>
      <p:ext uri="{BB962C8B-B14F-4D97-AF65-F5344CB8AC3E}">
        <p14:creationId xmlns:p14="http://schemas.microsoft.com/office/powerpoint/2010/main" val="32503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AF192505-E1F5-EC43-9122-5AE21AC9AF25}" type="slidenum">
              <a:rPr lang="en-US"/>
              <a:pPr/>
              <a:t>‹#›</a:t>
            </a:fld>
            <a:endParaRPr lang="en-US"/>
          </a:p>
        </p:txBody>
      </p:sp>
    </p:spTree>
    <p:extLst>
      <p:ext uri="{BB962C8B-B14F-4D97-AF65-F5344CB8AC3E}">
        <p14:creationId xmlns:p14="http://schemas.microsoft.com/office/powerpoint/2010/main" val="337946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056C656B-B0BD-4541-87A8-178D67B1D487}" type="slidenum">
              <a:rPr lang="en-US"/>
              <a:pPr/>
              <a:t>‹#›</a:t>
            </a:fld>
            <a:endParaRPr lang="en-US"/>
          </a:p>
        </p:txBody>
      </p:sp>
    </p:spTree>
    <p:extLst>
      <p:ext uri="{BB962C8B-B14F-4D97-AF65-F5344CB8AC3E}">
        <p14:creationId xmlns:p14="http://schemas.microsoft.com/office/powerpoint/2010/main" val="2484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1904E767-EE7C-F648-B995-335A29EB0380}" type="slidenum">
              <a:rPr lang="en-US"/>
              <a:pPr/>
              <a:t>‹#›</a:t>
            </a:fld>
            <a:endParaRPr lang="en-US"/>
          </a:p>
        </p:txBody>
      </p:sp>
    </p:spTree>
    <p:extLst>
      <p:ext uri="{BB962C8B-B14F-4D97-AF65-F5344CB8AC3E}">
        <p14:creationId xmlns:p14="http://schemas.microsoft.com/office/powerpoint/2010/main" val="10448788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16.xml"/><Relationship Id="rId3"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20.xml"/><Relationship Id="rId3"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a:latin typeface="Times New Roman" pitchFamily="18" charset="0"/>
                <a:ea typeface="+mn-ea"/>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a:latin typeface="Times New Roman" pitchFamily="18" charset="0"/>
                <a:ea typeface="+mn-ea"/>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latin typeface="Times New Roman" pitchFamily="18" charset="0"/>
              <a:ea typeface="+mn-ea"/>
            </a:endParaRPr>
          </a:p>
        </p:txBody>
      </p:sp>
      <p:sp>
        <p:nvSpPr>
          <p:cNvPr id="1028"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Arial" charset="0"/>
                <a:ea typeface="+mn-ea"/>
                <a:cs typeface="Arial"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Arial" charset="0"/>
                <a:ea typeface="+mn-ea"/>
                <a:cs typeface="Arial"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Arial" charset="0"/>
              </a:defRPr>
            </a:lvl1pPr>
          </a:lstStyle>
          <a:p>
            <a:fld id="{4767D348-88BA-3540-B059-D19343220242}" type="slidenum">
              <a:rPr lang="en-US"/>
              <a:pPr/>
              <a:t>‹#›</a:t>
            </a:fld>
            <a:endParaRPr lang="en-US"/>
          </a:p>
        </p:txBody>
      </p:sp>
      <p:grpSp>
        <p:nvGrpSpPr>
          <p:cNvPr id="1033"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a:latin typeface="Times New Roman" pitchFamily="18" charset="0"/>
                <a:ea typeface="+mn-ea"/>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a:latin typeface="Times New Roman" pitchFamily="18" charset="0"/>
                <a:ea typeface="+mn-ea"/>
              </a:endParaRPr>
            </a:p>
          </p:txBody>
        </p:sp>
      </p:grpSp>
    </p:spTree>
  </p:cSld>
  <p:clrMap bg1="dk2" tx1="lt1" bg2="dk1" tx2="lt2" accent1="accent1" accent2="accent2" accent3="accent3" accent4="accent4" accent5="accent5" accent6="accent6" hlink="hlink" folHlink="folHlink"/>
  <p:sldLayoutIdLst>
    <p:sldLayoutId id="2147484325"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10244"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5"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F1586F64-E8BF-DC45-806A-A57992F145BC}" type="slidenum">
              <a:rPr lang="en-US"/>
              <a:pPr/>
              <a:t>‹#›</a:t>
            </a:fld>
            <a:endParaRPr lang="en-US"/>
          </a:p>
        </p:txBody>
      </p:sp>
      <p:grpSp>
        <p:nvGrpSpPr>
          <p:cNvPr id="10249"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35"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11268"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269"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F050F595-23E2-E342-8B44-516FF348428F}" type="slidenum">
              <a:rPr lang="en-US"/>
              <a:pPr/>
              <a:t>‹#›</a:t>
            </a:fld>
            <a:endParaRPr lang="en-US"/>
          </a:p>
        </p:txBody>
      </p:sp>
      <p:grpSp>
        <p:nvGrpSpPr>
          <p:cNvPr id="11273"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36"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2291"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22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Arial" pitchFamily="34" charset="0"/>
              </a:defRPr>
            </a:lvl1pPr>
          </a:lstStyle>
          <a:p>
            <a:pPr>
              <a:defRPr/>
            </a:pPr>
            <a:endParaRPr lang="en-GB"/>
          </a:p>
        </p:txBody>
      </p:sp>
      <p:sp>
        <p:nvSpPr>
          <p:cNvPr id="52229" name="Rectangle 5"/>
          <p:cNvSpPr>
            <a:spLocks noGrp="1" noChangeArrowheads="1"/>
          </p:cNvSpPr>
          <p:nvPr>
            <p:ph type="ftr" sz="quarter" idx="3"/>
          </p:nvPr>
        </p:nvSpPr>
        <p:spPr bwMode="auto">
          <a:xfrm>
            <a:off x="8229204" y="6545264"/>
            <a:ext cx="1676796"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FFFFFF"/>
                </a:solidFill>
                <a:latin typeface="+mn-lt"/>
                <a:ea typeface="+mn-ea"/>
                <a:cs typeface="+mn-cs"/>
              </a:defRPr>
            </a:lvl1pPr>
          </a:lstStyle>
          <a:p>
            <a:pPr>
              <a:defRPr/>
            </a:pPr>
            <a:r>
              <a:rPr lang="en-GB"/>
              <a:t>Dr SC Quek</a:t>
            </a:r>
          </a:p>
        </p:txBody>
      </p:sp>
      <p:sp>
        <p:nvSpPr>
          <p:cNvPr id="52230" name="Rectangle 6"/>
          <p:cNvSpPr>
            <a:spLocks noGrp="1" noChangeArrowheads="1"/>
          </p:cNvSpPr>
          <p:nvPr>
            <p:ph type="sldNum" sz="quarter" idx="4"/>
          </p:nvPr>
        </p:nvSpPr>
        <p:spPr bwMode="auto">
          <a:xfrm>
            <a:off x="4953000" y="6021388"/>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071FF5F4-F8B9-6743-82BB-EF791655DBF9}"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4337"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Freeform 2"/>
          <p:cNvSpPr>
            <a:spLocks/>
          </p:cNvSpPr>
          <p:nvPr/>
        </p:nvSpPr>
        <p:spPr bwMode="hidden">
          <a:xfrm>
            <a:off x="7180131" y="6429375"/>
            <a:ext cx="309563"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3315" name="Group 3"/>
          <p:cNvGrpSpPr>
            <a:grpSpLocks/>
          </p:cNvGrpSpPr>
          <p:nvPr/>
        </p:nvGrpSpPr>
        <p:grpSpPr bwMode="auto">
          <a:xfrm>
            <a:off x="3440" y="4267200"/>
            <a:ext cx="9902560"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grpSp>
          <p:nvGrpSpPr>
            <p:cNvPr id="13322" name="Group 5"/>
            <p:cNvGrpSpPr>
              <a:grpSpLocks/>
            </p:cNvGrpSpPr>
            <p:nvPr userDrawn="1"/>
          </p:nvGrpSpPr>
          <p:grpSpPr bwMode="auto">
            <a:xfrm>
              <a:off x="3528" y="3715"/>
              <a:ext cx="792" cy="521"/>
              <a:chOff x="3527" y="3715"/>
              <a:chExt cx="792" cy="521"/>
            </a:xfrm>
          </p:grpSpPr>
          <p:sp>
            <p:nvSpPr>
              <p:cNvPr id="491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nvGrpSpPr>
            <p:cNvPr id="13323" name="Group 17"/>
            <p:cNvGrpSpPr>
              <a:grpSpLocks/>
            </p:cNvGrpSpPr>
            <p:nvPr userDrawn="1"/>
          </p:nvGrpSpPr>
          <p:grpSpPr bwMode="auto">
            <a:xfrm>
              <a:off x="1776" y="3631"/>
              <a:ext cx="1626" cy="683"/>
              <a:chOff x="1776" y="3631"/>
              <a:chExt cx="1626" cy="683"/>
            </a:xfrm>
          </p:grpSpPr>
          <p:sp>
            <p:nvSpPr>
              <p:cNvPr id="491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7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4918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grpSp>
        <p:grpSp>
          <p:nvGrpSpPr>
            <p:cNvPr id="13324" name="Group 36"/>
            <p:cNvGrpSpPr>
              <a:grpSpLocks/>
            </p:cNvGrpSpPr>
            <p:nvPr userDrawn="1"/>
          </p:nvGrpSpPr>
          <p:grpSpPr bwMode="auto">
            <a:xfrm>
              <a:off x="4128" y="3360"/>
              <a:ext cx="1351" cy="821"/>
              <a:chOff x="4128" y="3360"/>
              <a:chExt cx="1351" cy="821"/>
            </a:xfrm>
          </p:grpSpPr>
          <p:sp>
            <p:nvSpPr>
              <p:cNvPr id="4918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4919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nvGrpSpPr>
            <p:cNvPr id="13325"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457200">
                  <a:defRPr/>
                </a:pPr>
                <a:endParaRPr lang="en-US" sz="1800" dirty="0">
                  <a:solidFill>
                    <a:srgbClr val="FFFFFF"/>
                  </a:solidFill>
                  <a:latin typeface="Arial" pitchFamily="34" charset="0"/>
                  <a:ea typeface="ＭＳ Ｐゴシック" pitchFamily="34" charset="-128"/>
                  <a:cs typeface="Arial" pitchFamily="-107" charset="0"/>
                </a:endParaRPr>
              </a:p>
            </p:txBody>
          </p:sp>
          <p:grpSp>
            <p:nvGrpSpPr>
              <p:cNvPr id="13333"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grpSp>
      <p:sp>
        <p:nvSpPr>
          <p:cNvPr id="49219" name="Rectangle 67"/>
          <p:cNvSpPr>
            <a:spLocks noGrp="1" noChangeArrowheads="1"/>
          </p:cNvSpPr>
          <p:nvPr>
            <p:ph type="title"/>
          </p:nvPr>
        </p:nvSpPr>
        <p:spPr bwMode="auto">
          <a:xfrm>
            <a:off x="142743" y="277814"/>
            <a:ext cx="9594717" cy="8477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smtClean="0"/>
              <a:t>Click to edit Master title style</a:t>
            </a:r>
          </a:p>
        </p:txBody>
      </p:sp>
      <p:sp>
        <p:nvSpPr>
          <p:cNvPr id="49220" name="Rectangle 68"/>
          <p:cNvSpPr>
            <a:spLocks noGrp="1" noChangeArrowheads="1"/>
          </p:cNvSpPr>
          <p:nvPr>
            <p:ph type="body" idx="1"/>
          </p:nvPr>
        </p:nvSpPr>
        <p:spPr bwMode="auto">
          <a:xfrm>
            <a:off x="495300" y="1268413"/>
            <a:ext cx="89154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221" name="Rectangle 69"/>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defRPr>
            </a:lvl1pPr>
          </a:lstStyle>
          <a:p>
            <a:pPr>
              <a:defRPr/>
            </a:pPr>
            <a:endParaRPr lang="en-US"/>
          </a:p>
        </p:txBody>
      </p:sp>
      <p:sp>
        <p:nvSpPr>
          <p:cNvPr id="49222" name="Rectangle 70"/>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defRPr>
            </a:lvl1pPr>
          </a:lstStyle>
          <a:p>
            <a:pPr>
              <a:defRPr/>
            </a:pPr>
            <a:endParaRPr lang="en-US"/>
          </a:p>
        </p:txBody>
      </p:sp>
      <p:sp>
        <p:nvSpPr>
          <p:cNvPr id="49223" name="Rectangle 71"/>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ea typeface="MS PGothic" charset="0"/>
                <a:cs typeface="MS PGothic" charset="0"/>
              </a:defRPr>
            </a:lvl1pPr>
          </a:lstStyle>
          <a:p>
            <a:fld id="{C3005666-4EA3-C947-846E-CAC0C4D5698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338"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Freeform 2"/>
          <p:cNvSpPr>
            <a:spLocks/>
          </p:cNvSpPr>
          <p:nvPr/>
        </p:nvSpPr>
        <p:spPr bwMode="hidden">
          <a:xfrm>
            <a:off x="7180131" y="6429375"/>
            <a:ext cx="309563"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4339" name="Group 3"/>
          <p:cNvGrpSpPr>
            <a:grpSpLocks/>
          </p:cNvGrpSpPr>
          <p:nvPr/>
        </p:nvGrpSpPr>
        <p:grpSpPr bwMode="auto">
          <a:xfrm>
            <a:off x="3440" y="4267200"/>
            <a:ext cx="9902560" cy="2590800"/>
            <a:chOff x="2" y="2688"/>
            <a:chExt cx="5758" cy="1632"/>
          </a:xfrm>
        </p:grpSpPr>
        <p:sp>
          <p:nvSpPr>
            <p:cNvPr id="4915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4346" name="Group 5"/>
            <p:cNvGrpSpPr>
              <a:grpSpLocks/>
            </p:cNvGrpSpPr>
            <p:nvPr userDrawn="1"/>
          </p:nvGrpSpPr>
          <p:grpSpPr bwMode="auto">
            <a:xfrm>
              <a:off x="3528" y="3715"/>
              <a:ext cx="792" cy="521"/>
              <a:chOff x="3527" y="3715"/>
              <a:chExt cx="792" cy="521"/>
            </a:xfrm>
          </p:grpSpPr>
          <p:sp>
            <p:nvSpPr>
              <p:cNvPr id="491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6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nvGrpSpPr>
            <p:cNvPr id="14347" name="Group 17"/>
            <p:cNvGrpSpPr>
              <a:grpSpLocks/>
            </p:cNvGrpSpPr>
            <p:nvPr userDrawn="1"/>
          </p:nvGrpSpPr>
          <p:grpSpPr bwMode="auto">
            <a:xfrm>
              <a:off x="1776" y="3631"/>
              <a:ext cx="1626" cy="683"/>
              <a:chOff x="1776" y="3631"/>
              <a:chExt cx="1626" cy="683"/>
            </a:xfrm>
          </p:grpSpPr>
          <p:sp>
            <p:nvSpPr>
              <p:cNvPr id="491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17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7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grpSp>
          <p:nvGrpSpPr>
            <p:cNvPr id="14348" name="Group 36"/>
            <p:cNvGrpSpPr>
              <a:grpSpLocks/>
            </p:cNvGrpSpPr>
            <p:nvPr userDrawn="1"/>
          </p:nvGrpSpPr>
          <p:grpSpPr bwMode="auto">
            <a:xfrm>
              <a:off x="4128" y="3360"/>
              <a:ext cx="1351" cy="821"/>
              <a:chOff x="4128" y="3360"/>
              <a:chExt cx="1351" cy="821"/>
            </a:xfrm>
          </p:grpSpPr>
          <p:sp>
            <p:nvSpPr>
              <p:cNvPr id="4918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nvGrpSpPr>
            <p:cNvPr id="14349" name="Group 54"/>
            <p:cNvGrpSpPr>
              <a:grpSpLocks/>
            </p:cNvGrpSpPr>
            <p:nvPr userDrawn="1"/>
          </p:nvGrpSpPr>
          <p:grpSpPr bwMode="auto">
            <a:xfrm>
              <a:off x="5280" y="3024"/>
              <a:ext cx="425" cy="258"/>
              <a:chOff x="5280" y="3024"/>
              <a:chExt cx="425" cy="258"/>
            </a:xfrm>
          </p:grpSpPr>
          <p:sp>
            <p:nvSpPr>
              <p:cNvPr id="4920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4357" name="Group 62"/>
              <p:cNvGrpSpPr>
                <a:grpSpLocks/>
              </p:cNvGrpSpPr>
              <p:nvPr/>
            </p:nvGrpSpPr>
            <p:grpSpPr bwMode="auto">
              <a:xfrm>
                <a:off x="5381" y="3085"/>
                <a:ext cx="227" cy="132"/>
                <a:chOff x="5381" y="3085"/>
                <a:chExt cx="227" cy="132"/>
              </a:xfrm>
            </p:grpSpPr>
            <p:sp>
              <p:nvSpPr>
                <p:cNvPr id="4921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1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1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sp>
              <p:nvSpPr>
                <p:cNvPr id="4921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SG" sz="1800" dirty="0">
                    <a:solidFill>
                      <a:srgbClr val="FFFFFF"/>
                    </a:solidFill>
                    <a:latin typeface="Arial" pitchFamily="34" charset="0"/>
                    <a:ea typeface="ＭＳ Ｐゴシック" pitchFamily="34" charset="-128"/>
                    <a:cs typeface="Arial" pitchFamily="34" charset="0"/>
                  </a:endParaRPr>
                </a:p>
              </p:txBody>
            </p:sp>
          </p:grpSp>
        </p:grpSp>
      </p:grpSp>
      <p:sp>
        <p:nvSpPr>
          <p:cNvPr id="49219" name="Rectangle 67"/>
          <p:cNvSpPr>
            <a:spLocks noGrp="1" noChangeArrowheads="1"/>
          </p:cNvSpPr>
          <p:nvPr>
            <p:ph type="title"/>
          </p:nvPr>
        </p:nvSpPr>
        <p:spPr bwMode="auto">
          <a:xfrm>
            <a:off x="142743" y="277814"/>
            <a:ext cx="9594717" cy="8477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9220" name="Rectangle 68"/>
          <p:cNvSpPr>
            <a:spLocks noGrp="1" noChangeArrowheads="1"/>
          </p:cNvSpPr>
          <p:nvPr>
            <p:ph type="body" idx="1"/>
          </p:nvPr>
        </p:nvSpPr>
        <p:spPr bwMode="auto">
          <a:xfrm>
            <a:off x="495300" y="1268413"/>
            <a:ext cx="89154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221" name="Rectangle 69"/>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defRPr>
            </a:lvl1pPr>
          </a:lstStyle>
          <a:p>
            <a:pPr>
              <a:defRPr/>
            </a:pPr>
            <a:endParaRPr lang="en-US"/>
          </a:p>
        </p:txBody>
      </p:sp>
      <p:sp>
        <p:nvSpPr>
          <p:cNvPr id="49222" name="Rectangle 70"/>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defRPr>
            </a:lvl1pPr>
          </a:lstStyle>
          <a:p>
            <a:pPr>
              <a:defRPr/>
            </a:pPr>
            <a:endParaRPr lang="en-US"/>
          </a:p>
        </p:txBody>
      </p:sp>
      <p:sp>
        <p:nvSpPr>
          <p:cNvPr id="49223" name="Rectangle 71"/>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ea typeface="MS PGothic" charset="0"/>
                <a:cs typeface="MS PGothic" charset="0"/>
              </a:defRPr>
            </a:lvl1pPr>
          </a:lstStyle>
          <a:p>
            <a:fld id="{C9FBD64D-0281-1C46-9E4F-D88AB1A73C95}" type="slidenum">
              <a:rPr lang="en-US"/>
              <a:pPr/>
              <a:t>‹#›</a:t>
            </a:fld>
            <a:endParaRPr lang="en-US"/>
          </a:p>
        </p:txBody>
      </p:sp>
    </p:spTree>
  </p:cSld>
  <p:clrMap bg1="dk2" tx1="lt1" bg2="dk1" tx2="lt2" accent1="accent1" accent2="accent2" accent3="accent3" accent4="accent4" accent5="accent5" accent6="accent6" hlink="hlink" folHlink="folHlink"/>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50000"/>
        <a:buFont typeface="Wingdings" charset="0"/>
        <a:buChar char="l"/>
        <a:defRPr lang="en-US" sz="2800" dirty="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Char char="•"/>
        <a:defRPr lang="en-US" sz="2400" dirty="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Freeform 2"/>
          <p:cNvSpPr>
            <a:spLocks/>
          </p:cNvSpPr>
          <p:nvPr/>
        </p:nvSpPr>
        <p:spPr bwMode="hidden">
          <a:xfrm>
            <a:off x="7180131" y="6429375"/>
            <a:ext cx="309563"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5363" name="Group 3"/>
          <p:cNvGrpSpPr>
            <a:grpSpLocks/>
          </p:cNvGrpSpPr>
          <p:nvPr/>
        </p:nvGrpSpPr>
        <p:grpSpPr bwMode="auto">
          <a:xfrm>
            <a:off x="3440" y="4267200"/>
            <a:ext cx="9902560" cy="2590800"/>
            <a:chOff x="2" y="2688"/>
            <a:chExt cx="5758" cy="1632"/>
          </a:xfrm>
        </p:grpSpPr>
        <p:sp>
          <p:nvSpPr>
            <p:cNvPr id="4915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5370" name="Group 5"/>
            <p:cNvGrpSpPr>
              <a:grpSpLocks/>
            </p:cNvGrpSpPr>
            <p:nvPr userDrawn="1"/>
          </p:nvGrpSpPr>
          <p:grpSpPr bwMode="auto">
            <a:xfrm>
              <a:off x="3528" y="3715"/>
              <a:ext cx="792" cy="521"/>
              <a:chOff x="3527" y="3715"/>
              <a:chExt cx="792" cy="521"/>
            </a:xfrm>
          </p:grpSpPr>
          <p:sp>
            <p:nvSpPr>
              <p:cNvPr id="491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6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grpSp>
        <p:grpSp>
          <p:nvGrpSpPr>
            <p:cNvPr id="15371" name="Group 17"/>
            <p:cNvGrpSpPr>
              <a:grpSpLocks/>
            </p:cNvGrpSpPr>
            <p:nvPr userDrawn="1"/>
          </p:nvGrpSpPr>
          <p:grpSpPr bwMode="auto">
            <a:xfrm>
              <a:off x="1776" y="3631"/>
              <a:ext cx="1626" cy="683"/>
              <a:chOff x="1776" y="3631"/>
              <a:chExt cx="1626" cy="683"/>
            </a:xfrm>
          </p:grpSpPr>
          <p:sp>
            <p:nvSpPr>
              <p:cNvPr id="491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17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7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8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grpSp>
          <p:nvGrpSpPr>
            <p:cNvPr id="15372" name="Group 36"/>
            <p:cNvGrpSpPr>
              <a:grpSpLocks/>
            </p:cNvGrpSpPr>
            <p:nvPr userDrawn="1"/>
          </p:nvGrpSpPr>
          <p:grpSpPr bwMode="auto">
            <a:xfrm>
              <a:off x="4128" y="3360"/>
              <a:ext cx="1351" cy="821"/>
              <a:chOff x="4128" y="3360"/>
              <a:chExt cx="1351" cy="821"/>
            </a:xfrm>
          </p:grpSpPr>
          <p:sp>
            <p:nvSpPr>
              <p:cNvPr id="4918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19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grpSp>
        <p:grpSp>
          <p:nvGrpSpPr>
            <p:cNvPr id="15373" name="Group 54"/>
            <p:cNvGrpSpPr>
              <a:grpSpLocks/>
            </p:cNvGrpSpPr>
            <p:nvPr userDrawn="1"/>
          </p:nvGrpSpPr>
          <p:grpSpPr bwMode="auto">
            <a:xfrm>
              <a:off x="5280" y="3024"/>
              <a:ext cx="425" cy="258"/>
              <a:chOff x="5280" y="3024"/>
              <a:chExt cx="425" cy="258"/>
            </a:xfrm>
          </p:grpSpPr>
          <p:sp>
            <p:nvSpPr>
              <p:cNvPr id="4920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0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sp>
            <p:nvSpPr>
              <p:cNvPr id="4921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SG" sz="1800" dirty="0">
                  <a:solidFill>
                    <a:srgbClr val="FFFFFF"/>
                  </a:solidFill>
                  <a:latin typeface="Arial" charset="0"/>
                  <a:ea typeface="ＭＳ Ｐゴシック" pitchFamily="34" charset="-128"/>
                  <a:cs typeface="Arial" pitchFamily="34" charset="0"/>
                </a:endParaRPr>
              </a:p>
            </p:txBody>
          </p:sp>
          <p:grpSp>
            <p:nvGrpSpPr>
              <p:cNvPr id="15381" name="Group 62"/>
              <p:cNvGrpSpPr>
                <a:grpSpLocks/>
              </p:cNvGrpSpPr>
              <p:nvPr/>
            </p:nvGrpSpPr>
            <p:grpSpPr bwMode="auto">
              <a:xfrm>
                <a:off x="5381" y="3085"/>
                <a:ext cx="227" cy="132"/>
                <a:chOff x="5381" y="3085"/>
                <a:chExt cx="227" cy="132"/>
              </a:xfrm>
            </p:grpSpPr>
            <p:sp>
              <p:nvSpPr>
                <p:cNvPr id="4921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1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1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sp>
              <p:nvSpPr>
                <p:cNvPr id="4921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SG" altLang="zh-TW" sz="1800">
                    <a:solidFill>
                      <a:srgbClr val="FFFFFF"/>
                    </a:solidFill>
                    <a:latin typeface="Arial" pitchFamily="34" charset="0"/>
                    <a:ea typeface="MS PGothic" pitchFamily="34" charset="-128"/>
                    <a:cs typeface="Arial" pitchFamily="34" charset="0"/>
                  </a:endParaRPr>
                </a:p>
              </p:txBody>
            </p:sp>
          </p:grpSp>
        </p:grpSp>
      </p:grpSp>
      <p:sp>
        <p:nvSpPr>
          <p:cNvPr id="49219" name="Rectangle 67"/>
          <p:cNvSpPr>
            <a:spLocks noGrp="1" noChangeArrowheads="1"/>
          </p:cNvSpPr>
          <p:nvPr>
            <p:ph type="title"/>
          </p:nvPr>
        </p:nvSpPr>
        <p:spPr bwMode="auto">
          <a:xfrm>
            <a:off x="142743" y="277814"/>
            <a:ext cx="9594717" cy="8477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9220" name="Rectangle 68"/>
          <p:cNvSpPr>
            <a:spLocks noGrp="1" noChangeArrowheads="1"/>
          </p:cNvSpPr>
          <p:nvPr>
            <p:ph type="body" idx="1"/>
          </p:nvPr>
        </p:nvSpPr>
        <p:spPr bwMode="auto">
          <a:xfrm>
            <a:off x="495300" y="1268413"/>
            <a:ext cx="89154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221" name="Rectangle 69"/>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defRPr>
            </a:lvl1pPr>
          </a:lstStyle>
          <a:p>
            <a:pPr>
              <a:defRPr/>
            </a:pPr>
            <a:endParaRPr lang="zh-TW" altLang="zh-TW"/>
          </a:p>
        </p:txBody>
      </p:sp>
      <p:sp>
        <p:nvSpPr>
          <p:cNvPr id="49222" name="Rectangle 70"/>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pitchFamily="34" charset="0"/>
                <a:ea typeface="MS PGothic" pitchFamily="34" charset="-128"/>
                <a:cs typeface="Arial" pitchFamily="34" charset="0"/>
              </a:defRPr>
            </a:lvl1pPr>
          </a:lstStyle>
          <a:p>
            <a:pPr>
              <a:defRPr/>
            </a:pPr>
            <a:endParaRPr lang="zh-TW" altLang="zh-TW"/>
          </a:p>
        </p:txBody>
      </p:sp>
      <p:sp>
        <p:nvSpPr>
          <p:cNvPr id="49223" name="Rectangle 71"/>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ea typeface="MS PGothic" charset="0"/>
                <a:cs typeface="MS PGothic" charset="0"/>
              </a:defRPr>
            </a:lvl1pPr>
          </a:lstStyle>
          <a:p>
            <a:fld id="{3987F354-E5F2-CB4C-A83C-EF0FCB9847DA}" type="slidenum">
              <a:rPr lang="en-US" altLang="zh-TW"/>
              <a:pPr/>
              <a:t>‹#›</a:t>
            </a:fld>
            <a:endParaRPr lang="en-US" altLang="zh-TW"/>
          </a:p>
        </p:txBody>
      </p:sp>
    </p:spTree>
  </p:cSld>
  <p:clrMap bg1="dk2" tx1="lt1" bg2="dk1" tx2="lt2" accent1="accent1" accent2="accent2" accent3="accent3" accent4="accent4" accent5="accent5" accent6="accent6" hlink="hlink" folHlink="folHlink"/>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50000"/>
        <a:buFont typeface="Wingdings" charset="0"/>
        <a:buChar char="l"/>
        <a:defRPr lang="en-US" sz="2800" dirty="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Char char="•"/>
        <a:defRPr lang="en-US" sz="2400" dirty="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6387"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2"/>
          </p:nvPr>
        </p:nvSpPr>
        <p:spPr>
          <a:xfrm>
            <a:off x="495300" y="6356351"/>
            <a:ext cx="23114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FFFFFF"/>
                </a:solidFill>
                <a:latin typeface="Calibri" pitchFamily="34" charset="0"/>
                <a:ea typeface="+mn-ea"/>
                <a:cs typeface="Arial" pitchFamily="34" charset="0"/>
              </a:defRPr>
            </a:lvl1pPr>
          </a:lstStyle>
          <a:p>
            <a:pPr>
              <a:defRPr/>
            </a:pPr>
            <a:endParaRPr lang="en-GB"/>
          </a:p>
        </p:txBody>
      </p:sp>
      <p:sp>
        <p:nvSpPr>
          <p:cNvPr id="7" name="Footer Placeholder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FFFFFF"/>
                </a:solidFill>
                <a:latin typeface="Calibri" pitchFamily="34" charset="0"/>
                <a:ea typeface="+mn-ea"/>
                <a:cs typeface="Arial" pitchFamily="34" charset="0"/>
              </a:defRPr>
            </a:lvl1pPr>
          </a:lstStyle>
          <a:p>
            <a:pPr>
              <a:defRPr/>
            </a:pPr>
            <a:endParaRPr lang="en-GB"/>
          </a:p>
        </p:txBody>
      </p:sp>
      <p:sp>
        <p:nvSpPr>
          <p:cNvPr id="8" name="Slide Number Placeholder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defRPr>
            </a:lvl1pPr>
          </a:lstStyle>
          <a:p>
            <a:fld id="{748ED2FF-6DB2-0D41-9C4C-2B84E7F0A82B}"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4339" r:id="rId1"/>
  </p:sldLayoutIdLst>
  <p:txStyles>
    <p:titleStyle>
      <a:lvl1pPr algn="ctr" rtl="0" eaLnBrk="0" fontAlgn="base" hangingPunct="0">
        <a:spcBef>
          <a:spcPct val="0"/>
        </a:spcBef>
        <a:spcAft>
          <a:spcPct val="0"/>
        </a:spcAft>
        <a:defRPr sz="4400">
          <a:solidFill>
            <a:srgbClr val="FFFF00"/>
          </a:solidFill>
          <a:latin typeface="+mj-lt"/>
          <a:ea typeface="ＭＳ Ｐゴシック" charset="0"/>
          <a:cs typeface="+mj-cs"/>
        </a:defRPr>
      </a:lvl1pPr>
      <a:lvl2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5pPr>
      <a:lvl6pPr marL="457200" algn="ctr" rtl="0" eaLnBrk="0" fontAlgn="base" hangingPunct="0">
        <a:spcBef>
          <a:spcPct val="0"/>
        </a:spcBef>
        <a:spcAft>
          <a:spcPct val="0"/>
        </a:spcAft>
        <a:defRPr sz="4400">
          <a:solidFill>
            <a:srgbClr val="FFFF00"/>
          </a:solidFill>
          <a:latin typeface="Arial" pitchFamily="34" charset="0"/>
          <a:cs typeface="Arial" pitchFamily="34" charset="0"/>
        </a:defRPr>
      </a:lvl6pPr>
      <a:lvl7pPr marL="914400" algn="ctr" rtl="0" eaLnBrk="0" fontAlgn="base" hangingPunct="0">
        <a:spcBef>
          <a:spcPct val="0"/>
        </a:spcBef>
        <a:spcAft>
          <a:spcPct val="0"/>
        </a:spcAft>
        <a:defRPr sz="4400">
          <a:solidFill>
            <a:srgbClr val="FFFF00"/>
          </a:solidFill>
          <a:latin typeface="Arial" pitchFamily="34" charset="0"/>
          <a:cs typeface="Arial" pitchFamily="34" charset="0"/>
        </a:defRPr>
      </a:lvl7pPr>
      <a:lvl8pPr marL="1371600" algn="ctr" rtl="0" eaLnBrk="0" fontAlgn="base" hangingPunct="0">
        <a:spcBef>
          <a:spcPct val="0"/>
        </a:spcBef>
        <a:spcAft>
          <a:spcPct val="0"/>
        </a:spcAft>
        <a:defRPr sz="4400">
          <a:solidFill>
            <a:srgbClr val="FFFF00"/>
          </a:solidFill>
          <a:latin typeface="Arial" pitchFamily="34" charset="0"/>
          <a:cs typeface="Arial" pitchFamily="34" charset="0"/>
        </a:defRPr>
      </a:lvl8pPr>
      <a:lvl9pPr marL="1828800" algn="ctr" rtl="0" eaLnBrk="0" fontAlgn="base" hangingPunct="0">
        <a:spcBef>
          <a:spcPct val="0"/>
        </a:spcBef>
        <a:spcAft>
          <a:spcPct val="0"/>
        </a:spcAft>
        <a:defRPr sz="4400">
          <a:solidFill>
            <a:srgbClr val="FFFF0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88673" y="358775"/>
            <a:ext cx="912349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Slide Title</a:t>
            </a:r>
          </a:p>
        </p:txBody>
      </p:sp>
      <p:sp>
        <p:nvSpPr>
          <p:cNvPr id="17411" name="Rectangle 3"/>
          <p:cNvSpPr>
            <a:spLocks noGrp="1" noChangeArrowheads="1"/>
          </p:cNvSpPr>
          <p:nvPr>
            <p:ph type="body" idx="1"/>
          </p:nvPr>
        </p:nvSpPr>
        <p:spPr bwMode="auto">
          <a:xfrm>
            <a:off x="388673" y="1727200"/>
            <a:ext cx="912693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First level</a:t>
            </a:r>
          </a:p>
          <a:p>
            <a:pPr lvl="1"/>
            <a:r>
              <a:rPr lang="en-GB"/>
              <a:t>Second level</a:t>
            </a:r>
          </a:p>
          <a:p>
            <a:pPr lvl="2"/>
            <a:r>
              <a:rPr lang="en-GB"/>
              <a:t>Third level</a:t>
            </a:r>
          </a:p>
          <a:p>
            <a:pPr lvl="3"/>
            <a:r>
              <a:rPr lang="en-US"/>
              <a:t>Fourth level</a:t>
            </a:r>
          </a:p>
          <a:p>
            <a:pPr lvl="4"/>
            <a:r>
              <a:rPr lang="en-GB"/>
              <a:t>Fifth level</a:t>
            </a:r>
            <a:endParaRPr lang="en-US"/>
          </a:p>
        </p:txBody>
      </p:sp>
    </p:spTree>
  </p:cSld>
  <p:clrMap bg1="dk2" tx1="lt1" bg2="dk1" tx2="lt2" accent1="accent1" accent2="accent2" accent3="accent3" accent4="accent4" accent5="accent5" accent6="accent6" hlink="hlink" folHlink="folHlink"/>
  <p:sldLayoutIdLst>
    <p:sldLayoutId id="2147484340" r:id="rId1"/>
  </p:sldLayoutIdLst>
  <p:transition xmlns:p14="http://schemas.microsoft.com/office/powerpoint/2010/main"/>
  <p:txStyles>
    <p:titleStyle>
      <a:lvl1pPr algn="l" rtl="0" eaLnBrk="0" fontAlgn="base" hangingPunct="0">
        <a:lnSpc>
          <a:spcPct val="85000"/>
        </a:lnSpc>
        <a:spcBef>
          <a:spcPct val="0"/>
        </a:spcBef>
        <a:spcAft>
          <a:spcPct val="0"/>
        </a:spcAft>
        <a:defRPr sz="4000" b="1">
          <a:solidFill>
            <a:srgbClr val="FF6600"/>
          </a:solidFill>
          <a:latin typeface="+mj-lt"/>
          <a:ea typeface="ＭＳ Ｐゴシック" charset="0"/>
          <a:cs typeface="+mj-cs"/>
        </a:defRPr>
      </a:lvl1pPr>
      <a:lvl2pPr algn="l" rtl="0" eaLnBrk="0" fontAlgn="base" hangingPunct="0">
        <a:lnSpc>
          <a:spcPct val="85000"/>
        </a:lnSpc>
        <a:spcBef>
          <a:spcPct val="0"/>
        </a:spcBef>
        <a:spcAft>
          <a:spcPct val="0"/>
        </a:spcAft>
        <a:defRPr sz="4000" b="1">
          <a:solidFill>
            <a:srgbClr val="FF6600"/>
          </a:solidFill>
          <a:latin typeface="Arial" pitchFamily="34" charset="0"/>
          <a:ea typeface="ＭＳ Ｐゴシック" charset="0"/>
        </a:defRPr>
      </a:lvl2pPr>
      <a:lvl3pPr algn="l" rtl="0" eaLnBrk="0" fontAlgn="base" hangingPunct="0">
        <a:lnSpc>
          <a:spcPct val="85000"/>
        </a:lnSpc>
        <a:spcBef>
          <a:spcPct val="0"/>
        </a:spcBef>
        <a:spcAft>
          <a:spcPct val="0"/>
        </a:spcAft>
        <a:defRPr sz="4000" b="1">
          <a:solidFill>
            <a:srgbClr val="FF6600"/>
          </a:solidFill>
          <a:latin typeface="Arial" pitchFamily="34" charset="0"/>
          <a:ea typeface="ＭＳ Ｐゴシック" charset="0"/>
        </a:defRPr>
      </a:lvl3pPr>
      <a:lvl4pPr algn="l" rtl="0" eaLnBrk="0" fontAlgn="base" hangingPunct="0">
        <a:lnSpc>
          <a:spcPct val="85000"/>
        </a:lnSpc>
        <a:spcBef>
          <a:spcPct val="0"/>
        </a:spcBef>
        <a:spcAft>
          <a:spcPct val="0"/>
        </a:spcAft>
        <a:defRPr sz="4000" b="1">
          <a:solidFill>
            <a:srgbClr val="FF6600"/>
          </a:solidFill>
          <a:latin typeface="Arial" pitchFamily="34" charset="0"/>
          <a:ea typeface="ＭＳ Ｐゴシック" charset="0"/>
        </a:defRPr>
      </a:lvl4pPr>
      <a:lvl5pPr algn="l" rtl="0" eaLnBrk="0" fontAlgn="base" hangingPunct="0">
        <a:lnSpc>
          <a:spcPct val="85000"/>
        </a:lnSpc>
        <a:spcBef>
          <a:spcPct val="0"/>
        </a:spcBef>
        <a:spcAft>
          <a:spcPct val="0"/>
        </a:spcAft>
        <a:defRPr sz="4000" b="1">
          <a:solidFill>
            <a:srgbClr val="FF6600"/>
          </a:solidFill>
          <a:latin typeface="Arial" pitchFamily="34" charset="0"/>
          <a:ea typeface="ＭＳ Ｐゴシック" charset="0"/>
        </a:defRPr>
      </a:lvl5pPr>
      <a:lvl6pPr marL="457200" algn="l" rtl="0" eaLnBrk="1" fontAlgn="base" hangingPunct="1">
        <a:lnSpc>
          <a:spcPct val="85000"/>
        </a:lnSpc>
        <a:spcBef>
          <a:spcPct val="0"/>
        </a:spcBef>
        <a:spcAft>
          <a:spcPct val="0"/>
        </a:spcAft>
        <a:defRPr sz="4000" b="1">
          <a:solidFill>
            <a:srgbClr val="FF6600"/>
          </a:solidFill>
          <a:latin typeface="Arial" pitchFamily="34" charset="0"/>
        </a:defRPr>
      </a:lvl6pPr>
      <a:lvl7pPr marL="914400" algn="l" rtl="0" eaLnBrk="1" fontAlgn="base" hangingPunct="1">
        <a:lnSpc>
          <a:spcPct val="85000"/>
        </a:lnSpc>
        <a:spcBef>
          <a:spcPct val="0"/>
        </a:spcBef>
        <a:spcAft>
          <a:spcPct val="0"/>
        </a:spcAft>
        <a:defRPr sz="4000" b="1">
          <a:solidFill>
            <a:srgbClr val="FF6600"/>
          </a:solidFill>
          <a:latin typeface="Arial" pitchFamily="34" charset="0"/>
        </a:defRPr>
      </a:lvl7pPr>
      <a:lvl8pPr marL="1371600" algn="l" rtl="0" eaLnBrk="1" fontAlgn="base" hangingPunct="1">
        <a:lnSpc>
          <a:spcPct val="85000"/>
        </a:lnSpc>
        <a:spcBef>
          <a:spcPct val="0"/>
        </a:spcBef>
        <a:spcAft>
          <a:spcPct val="0"/>
        </a:spcAft>
        <a:defRPr sz="4000" b="1">
          <a:solidFill>
            <a:srgbClr val="FF6600"/>
          </a:solidFill>
          <a:latin typeface="Arial" pitchFamily="34" charset="0"/>
        </a:defRPr>
      </a:lvl8pPr>
      <a:lvl9pPr marL="1828800" algn="l" rtl="0" eaLnBrk="1" fontAlgn="base" hangingPunct="1">
        <a:lnSpc>
          <a:spcPct val="85000"/>
        </a:lnSpc>
        <a:spcBef>
          <a:spcPct val="0"/>
        </a:spcBef>
        <a:spcAft>
          <a:spcPct val="0"/>
        </a:spcAft>
        <a:defRPr sz="4000" b="1">
          <a:solidFill>
            <a:srgbClr val="FF6600"/>
          </a:solidFill>
          <a:latin typeface="Arial" pitchFamily="34" charset="0"/>
        </a:defRPr>
      </a:lvl9pPr>
    </p:titleStyle>
    <p:bodyStyle>
      <a:lvl1pPr marL="381000" indent="-381000" algn="l" defTabSz="796925" rtl="0" eaLnBrk="0" fontAlgn="base" hangingPunct="0">
        <a:spcBef>
          <a:spcPct val="25000"/>
        </a:spcBef>
        <a:spcAft>
          <a:spcPct val="0"/>
        </a:spcAft>
        <a:buClr>
          <a:srgbClr val="FF6600"/>
        </a:buClr>
        <a:buFont typeface="Symbol" charset="0"/>
        <a:buChar char="·"/>
        <a:defRPr sz="2800">
          <a:solidFill>
            <a:schemeClr val="tx1"/>
          </a:solidFill>
          <a:latin typeface="+mn-lt"/>
          <a:ea typeface="ＭＳ Ｐゴシック" charset="0"/>
          <a:cs typeface="+mn-cs"/>
        </a:defRPr>
      </a:lvl1pPr>
      <a:lvl2pPr marL="863600" indent="-292100" algn="l" defTabSz="796925" rtl="0" eaLnBrk="0" fontAlgn="base" hangingPunct="0">
        <a:spcBef>
          <a:spcPct val="25000"/>
        </a:spcBef>
        <a:spcAft>
          <a:spcPct val="0"/>
        </a:spcAft>
        <a:buClr>
          <a:srgbClr val="FF6600"/>
        </a:buClr>
        <a:buFont typeface="Symbol" charset="0"/>
        <a:buChar char="-"/>
        <a:defRPr sz="2400">
          <a:solidFill>
            <a:schemeClr val="tx1"/>
          </a:solidFill>
          <a:latin typeface="+mn-lt"/>
          <a:ea typeface="ＭＳ Ｐゴシック" charset="0"/>
        </a:defRPr>
      </a:lvl2pPr>
      <a:lvl3pPr marL="1335088" indent="-280988" algn="l" defTabSz="796925" rtl="0" eaLnBrk="0" fontAlgn="base" hangingPunct="0">
        <a:spcBef>
          <a:spcPct val="25000"/>
        </a:spcBef>
        <a:spcAft>
          <a:spcPct val="0"/>
        </a:spcAft>
        <a:buClr>
          <a:srgbClr val="FF6600"/>
        </a:buClr>
        <a:buFont typeface="Wingdings" charset="0"/>
        <a:buChar char="§"/>
        <a:defRPr sz="2200">
          <a:solidFill>
            <a:schemeClr val="tx1"/>
          </a:solidFill>
          <a:latin typeface="+mn-lt"/>
          <a:ea typeface="ＭＳ Ｐゴシック" charset="0"/>
        </a:defRPr>
      </a:lvl3pPr>
      <a:lvl4pPr marL="1808163" indent="-282575" algn="l" defTabSz="796925" rtl="0" eaLnBrk="0" fontAlgn="base" hangingPunct="0">
        <a:spcBef>
          <a:spcPct val="25000"/>
        </a:spcBef>
        <a:spcAft>
          <a:spcPct val="0"/>
        </a:spcAft>
        <a:buClr>
          <a:srgbClr val="FF6600"/>
        </a:buClr>
        <a:buChar char="–"/>
        <a:defRPr sz="2000">
          <a:solidFill>
            <a:schemeClr val="tx1"/>
          </a:solidFill>
          <a:latin typeface="+mn-lt"/>
          <a:ea typeface="ＭＳ Ｐゴシック" charset="0"/>
        </a:defRPr>
      </a:lvl4pPr>
      <a:lvl5pPr marL="2282825" indent="-284163" algn="l" defTabSz="796925" rtl="0" eaLnBrk="0" fontAlgn="base" hangingPunct="0">
        <a:spcBef>
          <a:spcPct val="25000"/>
        </a:spcBef>
        <a:spcAft>
          <a:spcPct val="0"/>
        </a:spcAft>
        <a:buClr>
          <a:srgbClr val="FF6600"/>
        </a:buClr>
        <a:buFont typeface="Symbol" charset="0"/>
        <a:buChar char="·"/>
        <a:defRPr sz="2000">
          <a:solidFill>
            <a:schemeClr val="tx1"/>
          </a:solidFill>
          <a:latin typeface="+mn-lt"/>
          <a:ea typeface="ＭＳ Ｐゴシック" charset="0"/>
        </a:defRPr>
      </a:lvl5pPr>
      <a:lvl6pPr marL="2740025" indent="-284163" algn="l" defTabSz="796925" rtl="0" eaLnBrk="1" fontAlgn="base" hangingPunct="1">
        <a:spcBef>
          <a:spcPct val="25000"/>
        </a:spcBef>
        <a:spcAft>
          <a:spcPct val="0"/>
        </a:spcAft>
        <a:buClr>
          <a:srgbClr val="FF6600"/>
        </a:buClr>
        <a:buFont typeface="Symbol" pitchFamily="18" charset="2"/>
        <a:buChar char="·"/>
        <a:defRPr sz="2000">
          <a:solidFill>
            <a:schemeClr val="tx1"/>
          </a:solidFill>
          <a:latin typeface="+mn-lt"/>
        </a:defRPr>
      </a:lvl6pPr>
      <a:lvl7pPr marL="3197225" indent="-284163" algn="l" defTabSz="796925" rtl="0" eaLnBrk="1" fontAlgn="base" hangingPunct="1">
        <a:spcBef>
          <a:spcPct val="25000"/>
        </a:spcBef>
        <a:spcAft>
          <a:spcPct val="0"/>
        </a:spcAft>
        <a:buClr>
          <a:srgbClr val="FF6600"/>
        </a:buClr>
        <a:buFont typeface="Symbol" pitchFamily="18" charset="2"/>
        <a:buChar char="·"/>
        <a:defRPr sz="2000">
          <a:solidFill>
            <a:schemeClr val="tx1"/>
          </a:solidFill>
          <a:latin typeface="+mn-lt"/>
        </a:defRPr>
      </a:lvl7pPr>
      <a:lvl8pPr marL="3654425" indent="-284163" algn="l" defTabSz="796925" rtl="0" eaLnBrk="1" fontAlgn="base" hangingPunct="1">
        <a:spcBef>
          <a:spcPct val="25000"/>
        </a:spcBef>
        <a:spcAft>
          <a:spcPct val="0"/>
        </a:spcAft>
        <a:buClr>
          <a:srgbClr val="FF6600"/>
        </a:buClr>
        <a:buFont typeface="Symbol" pitchFamily="18" charset="2"/>
        <a:buChar char="·"/>
        <a:defRPr sz="2000">
          <a:solidFill>
            <a:schemeClr val="tx1"/>
          </a:solidFill>
          <a:latin typeface="+mn-lt"/>
        </a:defRPr>
      </a:lvl8pPr>
      <a:lvl9pPr marL="4111625" indent="-284163" algn="l" defTabSz="796925" rtl="0" eaLnBrk="1" fontAlgn="base" hangingPunct="1">
        <a:spcBef>
          <a:spcPct val="25000"/>
        </a:spcBef>
        <a:spcAft>
          <a:spcPct val="0"/>
        </a:spcAft>
        <a:buClr>
          <a:srgbClr val="FF6600"/>
        </a:buClr>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solidFill>
                <a:srgbClr val="FFFFFF"/>
              </a:solidFill>
              <a:latin typeface="Times New Roman" pitchFamily="18" charset="0"/>
              <a:ea typeface="+mn-ea"/>
              <a:cs typeface="Arial" pitchFamily="34" charset="0"/>
            </a:endParaRPr>
          </a:p>
        </p:txBody>
      </p:sp>
      <p:sp>
        <p:nvSpPr>
          <p:cNvPr id="18436"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7"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96AF39B7-4F9B-8942-BF68-5C11BF9ABA46}" type="slidenum">
              <a:rPr lang="en-US"/>
              <a:pPr/>
              <a:t>‹#›</a:t>
            </a:fld>
            <a:endParaRPr lang="en-US"/>
          </a:p>
        </p:txBody>
      </p:sp>
      <p:grpSp>
        <p:nvGrpSpPr>
          <p:cNvPr id="18441"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22"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solidFill>
                <a:srgbClr val="FFFFFF"/>
              </a:solidFill>
              <a:latin typeface="Times New Roman" pitchFamily="18" charset="0"/>
              <a:ea typeface="+mn-ea"/>
              <a:cs typeface="Arial" pitchFamily="34" charset="0"/>
            </a:endParaRPr>
          </a:p>
        </p:txBody>
      </p:sp>
      <p:sp>
        <p:nvSpPr>
          <p:cNvPr id="19460"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9461"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9D4081AA-88AD-0947-BF7F-B6457B5384FA}" type="slidenum">
              <a:rPr lang="en-US"/>
              <a:pPr/>
              <a:t>‹#›</a:t>
            </a:fld>
            <a:endParaRPr lang="en-US"/>
          </a:p>
        </p:txBody>
      </p:sp>
      <p:grpSp>
        <p:nvGrpSpPr>
          <p:cNvPr id="19465"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a:solidFill>
                  <a:srgbClr val="FFFFFF"/>
                </a:solidFill>
                <a:latin typeface="Times New Roman" pitchFamily="18"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23"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2052"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3"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9019345A-C41E-6C4D-B6F3-F9E61A8DEF34}" type="slidenum">
              <a:rPr lang="en-US"/>
              <a:pPr/>
              <a:t>‹#›</a:t>
            </a:fld>
            <a:endParaRPr lang="en-US"/>
          </a:p>
        </p:txBody>
      </p:sp>
      <p:grpSp>
        <p:nvGrpSpPr>
          <p:cNvPr id="2057"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26"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483"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2"/>
          </p:nvPr>
        </p:nvSpPr>
        <p:spPr>
          <a:xfrm>
            <a:off x="495300" y="6356351"/>
            <a:ext cx="23114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FFFFFF"/>
                </a:solidFill>
                <a:latin typeface="Calibri" pitchFamily="34" charset="0"/>
                <a:ea typeface="+mn-ea"/>
                <a:cs typeface="Arial" pitchFamily="34" charset="0"/>
              </a:defRPr>
            </a:lvl1pPr>
          </a:lstStyle>
          <a:p>
            <a:pPr>
              <a:defRPr/>
            </a:pPr>
            <a:endParaRPr lang="en-GB"/>
          </a:p>
        </p:txBody>
      </p:sp>
      <p:sp>
        <p:nvSpPr>
          <p:cNvPr id="7" name="Footer Placeholder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FFFFFF"/>
                </a:solidFill>
                <a:latin typeface="Calibri" pitchFamily="34" charset="0"/>
                <a:ea typeface="+mn-ea"/>
                <a:cs typeface="Arial" pitchFamily="34" charset="0"/>
              </a:defRPr>
            </a:lvl1pPr>
          </a:lstStyle>
          <a:p>
            <a:pPr>
              <a:defRPr/>
            </a:pPr>
            <a:endParaRPr lang="en-GB"/>
          </a:p>
        </p:txBody>
      </p:sp>
      <p:sp>
        <p:nvSpPr>
          <p:cNvPr id="8" name="Slide Number Placeholder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defRPr>
            </a:lvl1pPr>
          </a:lstStyle>
          <a:p>
            <a:fld id="{6552E65B-3DB0-274F-93AE-C52220734E1B}"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4341" r:id="rId1"/>
  </p:sldLayoutIdLst>
  <p:txStyles>
    <p:titleStyle>
      <a:lvl1pPr algn="ctr" rtl="0" eaLnBrk="0" fontAlgn="base" hangingPunct="0">
        <a:spcBef>
          <a:spcPct val="0"/>
        </a:spcBef>
        <a:spcAft>
          <a:spcPct val="0"/>
        </a:spcAft>
        <a:defRPr sz="4400">
          <a:solidFill>
            <a:srgbClr val="FFFF00"/>
          </a:solidFill>
          <a:latin typeface="+mj-lt"/>
          <a:ea typeface="ＭＳ Ｐゴシック" charset="0"/>
          <a:cs typeface="+mj-cs"/>
        </a:defRPr>
      </a:lvl1pPr>
      <a:lvl2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rgbClr val="FFFF00"/>
          </a:solidFill>
          <a:latin typeface="Arial" pitchFamily="34" charset="0"/>
          <a:ea typeface="ＭＳ Ｐゴシック" charset="0"/>
          <a:cs typeface="Arial" pitchFamily="34" charset="0"/>
        </a:defRPr>
      </a:lvl5pPr>
      <a:lvl6pPr marL="457200" algn="ctr" rtl="0" eaLnBrk="0" fontAlgn="base" hangingPunct="0">
        <a:spcBef>
          <a:spcPct val="0"/>
        </a:spcBef>
        <a:spcAft>
          <a:spcPct val="0"/>
        </a:spcAft>
        <a:defRPr sz="4400">
          <a:solidFill>
            <a:srgbClr val="FFFF00"/>
          </a:solidFill>
          <a:latin typeface="Arial" pitchFamily="34" charset="0"/>
          <a:cs typeface="Arial" pitchFamily="34" charset="0"/>
        </a:defRPr>
      </a:lvl6pPr>
      <a:lvl7pPr marL="914400" algn="ctr" rtl="0" eaLnBrk="0" fontAlgn="base" hangingPunct="0">
        <a:spcBef>
          <a:spcPct val="0"/>
        </a:spcBef>
        <a:spcAft>
          <a:spcPct val="0"/>
        </a:spcAft>
        <a:defRPr sz="4400">
          <a:solidFill>
            <a:srgbClr val="FFFF00"/>
          </a:solidFill>
          <a:latin typeface="Arial" pitchFamily="34" charset="0"/>
          <a:cs typeface="Arial" pitchFamily="34" charset="0"/>
        </a:defRPr>
      </a:lvl7pPr>
      <a:lvl8pPr marL="1371600" algn="ctr" rtl="0" eaLnBrk="0" fontAlgn="base" hangingPunct="0">
        <a:spcBef>
          <a:spcPct val="0"/>
        </a:spcBef>
        <a:spcAft>
          <a:spcPct val="0"/>
        </a:spcAft>
        <a:defRPr sz="4400">
          <a:solidFill>
            <a:srgbClr val="FFFF00"/>
          </a:solidFill>
          <a:latin typeface="Arial" pitchFamily="34" charset="0"/>
          <a:cs typeface="Arial" pitchFamily="34" charset="0"/>
        </a:defRPr>
      </a:lvl8pPr>
      <a:lvl9pPr marL="1828800" algn="ctr" rtl="0" eaLnBrk="0" fontAlgn="base" hangingPunct="0">
        <a:spcBef>
          <a:spcPct val="0"/>
        </a:spcBef>
        <a:spcAft>
          <a:spcPct val="0"/>
        </a:spcAft>
        <a:defRPr sz="4400">
          <a:solidFill>
            <a:srgbClr val="FFFF0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zh-TW"/>
              <a:t>Click to edit Master title style</a:t>
            </a:r>
          </a:p>
        </p:txBody>
      </p:sp>
      <p:sp>
        <p:nvSpPr>
          <p:cNvPr id="2150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sp>
        <p:nvSpPr>
          <p:cNvPr id="522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新細明體" pitchFamily="18" charset="-120"/>
                <a:cs typeface="Arial" pitchFamily="34" charset="0"/>
              </a:defRPr>
            </a:lvl1pPr>
          </a:lstStyle>
          <a:p>
            <a:pPr>
              <a:defRPr/>
            </a:pPr>
            <a:endParaRPr lang="en-GB" altLang="zh-TW"/>
          </a:p>
        </p:txBody>
      </p:sp>
      <p:sp>
        <p:nvSpPr>
          <p:cNvPr id="52229" name="Rectangle 5"/>
          <p:cNvSpPr>
            <a:spLocks noGrp="1" noChangeArrowheads="1"/>
          </p:cNvSpPr>
          <p:nvPr>
            <p:ph type="ftr" sz="quarter" idx="3"/>
          </p:nvPr>
        </p:nvSpPr>
        <p:spPr bwMode="auto">
          <a:xfrm>
            <a:off x="8229204" y="6545264"/>
            <a:ext cx="1676796"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FFFFFF"/>
                </a:solidFill>
                <a:latin typeface="+mn-lt"/>
                <a:ea typeface="+mn-ea"/>
                <a:cs typeface="+mn-cs"/>
              </a:defRPr>
            </a:lvl1pPr>
          </a:lstStyle>
          <a:p>
            <a:pPr>
              <a:defRPr/>
            </a:pPr>
            <a:r>
              <a:rPr lang="en-GB"/>
              <a:t>Dr SC Quek</a:t>
            </a:r>
          </a:p>
        </p:txBody>
      </p:sp>
      <p:sp>
        <p:nvSpPr>
          <p:cNvPr id="52230" name="Rectangle 6"/>
          <p:cNvSpPr>
            <a:spLocks noGrp="1" noChangeArrowheads="1"/>
          </p:cNvSpPr>
          <p:nvPr>
            <p:ph type="sldNum" sz="quarter" idx="4"/>
          </p:nvPr>
        </p:nvSpPr>
        <p:spPr bwMode="auto">
          <a:xfrm>
            <a:off x="4953000" y="6021388"/>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ea typeface="PMingLiU" charset="0"/>
                <a:cs typeface="PMingLiU" charset="0"/>
              </a:defRPr>
            </a:lvl1pPr>
          </a:lstStyle>
          <a:p>
            <a:fld id="{4F1C46EE-A635-AA4F-B6AF-1293D48A4E4F}" type="slidenum">
              <a:rPr lang="en-GB" altLang="zh-TW"/>
              <a:pPr/>
              <a:t>‹#›</a:t>
            </a:fld>
            <a:endParaRPr lang="en-GB" altLang="zh-TW"/>
          </a:p>
        </p:txBody>
      </p:sp>
    </p:spTree>
  </p:cSld>
  <p:clrMap bg1="dk2" tx1="lt1" bg2="dk1" tx2="lt2" accent1="accent1" accent2="accent2" accent3="accent3" accent4="accent4" accent5="accent5" accent6="accent6" hlink="hlink" folHlink="folHlink"/>
  <p:sldLayoutIdLst>
    <p:sldLayoutId id="2147484324"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3076"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55114A91-1692-D842-9A4B-060C358410A4}" type="slidenum">
              <a:rPr lang="en-US"/>
              <a:pPr/>
              <a:t>‹#›</a:t>
            </a:fld>
            <a:endParaRPr lang="en-US"/>
          </a:p>
        </p:txBody>
      </p:sp>
      <p:grpSp>
        <p:nvGrpSpPr>
          <p:cNvPr id="4"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27" r:id="rId1"/>
    <p:sldLayoutId id="2147484328" r:id="rId2"/>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4100"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1"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9E70F6DB-F59A-6243-9416-5419D074782D}" type="slidenum">
              <a:rPr lang="en-US"/>
              <a:pPr/>
              <a:t>‹#›</a:t>
            </a:fld>
            <a:endParaRPr lang="en-US"/>
          </a:p>
        </p:txBody>
      </p:sp>
      <p:grpSp>
        <p:nvGrpSpPr>
          <p:cNvPr id="4105"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29"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5124"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8685607A-A879-654A-B1AA-88BBE4D4CD93}" type="slidenum">
              <a:rPr lang="en-US"/>
              <a:pPr/>
              <a:t>‹#›</a:t>
            </a:fld>
            <a:endParaRPr lang="en-US"/>
          </a:p>
        </p:txBody>
      </p:sp>
      <p:grpSp>
        <p:nvGrpSpPr>
          <p:cNvPr id="5129"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30"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6148"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9"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A8742DEC-9BD7-AC45-9B83-D5454E3546F4}" type="slidenum">
              <a:rPr lang="en-US"/>
              <a:pPr/>
              <a:t>‹#›</a:t>
            </a:fld>
            <a:endParaRPr lang="en-US"/>
          </a:p>
        </p:txBody>
      </p:sp>
      <p:grpSp>
        <p:nvGrpSpPr>
          <p:cNvPr id="6153"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31"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2"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1800">
              <a:solidFill>
                <a:srgbClr val="FFFFFF"/>
              </a:solidFill>
              <a:latin typeface="Arial" pitchFamily="34" charset="0"/>
              <a:ea typeface="+mn-ea"/>
              <a:cs typeface="Arial" pitchFamily="34" charset="0"/>
            </a:endParaRPr>
          </a:p>
        </p:txBody>
      </p:sp>
      <p:sp>
        <p:nvSpPr>
          <p:cNvPr id="7172" name="Rectangle 6"/>
          <p:cNvSpPr>
            <a:spLocks noGrp="1" noChangeArrowheads="1"/>
          </p:cNvSpPr>
          <p:nvPr>
            <p:ph type="title"/>
          </p:nvPr>
        </p:nvSpPr>
        <p:spPr bwMode="auto">
          <a:xfrm>
            <a:off x="990600" y="762000"/>
            <a:ext cx="866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3" name="Rectangle 7"/>
          <p:cNvSpPr>
            <a:spLocks noGrp="1" noChangeArrowheads="1"/>
          </p:cNvSpPr>
          <p:nvPr>
            <p:ph type="body" idx="1"/>
          </p:nvPr>
        </p:nvSpPr>
        <p:spPr bwMode="auto">
          <a:xfrm>
            <a:off x="990600" y="2362200"/>
            <a:ext cx="8667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FFFFFF"/>
                </a:solidFill>
                <a:latin typeface="Arial" pitchFamily="34" charset="0"/>
                <a:ea typeface="+mn-ea"/>
                <a:cs typeface="Arial" pitchFamily="34" charset="0"/>
              </a:defRPr>
            </a:lvl1pPr>
          </a:lstStyle>
          <a:p>
            <a:pPr>
              <a:defRPr/>
            </a:pPr>
            <a:endParaRPr lang="en-US"/>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FFFFFF"/>
                </a:solidFill>
                <a:latin typeface="Arial" pitchFamily="34" charset="0"/>
                <a:ea typeface="+mn-ea"/>
                <a:cs typeface="Arial" pitchFamily="34" charset="0"/>
              </a:defRPr>
            </a:lvl1pPr>
          </a:lstStyle>
          <a:p>
            <a:pPr>
              <a:defRPr/>
            </a:pPr>
            <a:endParaRPr lang="en-US"/>
          </a:p>
        </p:txBody>
      </p:sp>
      <p:sp>
        <p:nvSpPr>
          <p:cNvPr id="3082" name="Rectangle 10"/>
          <p:cNvSpPr>
            <a:spLocks noGrp="1" noChangeArrowheads="1"/>
          </p:cNvSpPr>
          <p:nvPr>
            <p:ph type="sldNum" sz="quarter" idx="4"/>
          </p:nvPr>
        </p:nvSpPr>
        <p:spPr bwMode="auto">
          <a:xfrm>
            <a:off x="91150" y="6343650"/>
            <a:ext cx="636323"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800080"/>
                </a:solidFill>
                <a:latin typeface="Arial" charset="0"/>
              </a:defRPr>
            </a:lvl1pPr>
          </a:lstStyle>
          <a:p>
            <a:fld id="{34B6BC39-A097-BB4F-A8B2-36138734D0E9}" type="slidenum">
              <a:rPr lang="en-US"/>
              <a:pPr/>
              <a:t>‹#›</a:t>
            </a:fld>
            <a:endParaRPr lang="en-US"/>
          </a:p>
        </p:txBody>
      </p:sp>
      <p:grpSp>
        <p:nvGrpSpPr>
          <p:cNvPr id="7177"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grpSp>
    </p:spTree>
  </p:cSld>
  <p:clrMap bg1="dk2" tx1="lt1" bg2="dk1" tx2="lt2" accent1="accent1" accent2="accent2" accent3="accent3" accent4="accent4" accent5="accent5" accent6="accent6" hlink="hlink" folHlink="folHlink"/>
  <p:sldLayoutIdLst>
    <p:sldLayoutId id="2147484332"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0"/>
        <a:buChar char="l"/>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8195"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2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Arial" pitchFamily="34" charset="0"/>
              </a:defRPr>
            </a:lvl1pPr>
          </a:lstStyle>
          <a:p>
            <a:pPr>
              <a:defRPr/>
            </a:pPr>
            <a:endParaRPr lang="en-GB"/>
          </a:p>
        </p:txBody>
      </p:sp>
      <p:sp>
        <p:nvSpPr>
          <p:cNvPr id="52229" name="Rectangle 5"/>
          <p:cNvSpPr>
            <a:spLocks noGrp="1" noChangeArrowheads="1"/>
          </p:cNvSpPr>
          <p:nvPr>
            <p:ph type="ftr" sz="quarter" idx="3"/>
          </p:nvPr>
        </p:nvSpPr>
        <p:spPr bwMode="auto">
          <a:xfrm>
            <a:off x="8229204" y="6545264"/>
            <a:ext cx="1676796"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FFFFFF"/>
                </a:solidFill>
                <a:latin typeface="+mn-lt"/>
                <a:ea typeface="+mn-ea"/>
                <a:cs typeface="+mn-cs"/>
              </a:defRPr>
            </a:lvl1pPr>
          </a:lstStyle>
          <a:p>
            <a:pPr>
              <a:defRPr/>
            </a:pPr>
            <a:r>
              <a:rPr lang="en-GB"/>
              <a:t>Dr SC Quek</a:t>
            </a:r>
          </a:p>
        </p:txBody>
      </p:sp>
      <p:sp>
        <p:nvSpPr>
          <p:cNvPr id="52230" name="Rectangle 6"/>
          <p:cNvSpPr>
            <a:spLocks noGrp="1" noChangeArrowheads="1"/>
          </p:cNvSpPr>
          <p:nvPr>
            <p:ph type="sldNum" sz="quarter" idx="4"/>
          </p:nvPr>
        </p:nvSpPr>
        <p:spPr bwMode="auto">
          <a:xfrm>
            <a:off x="4953000" y="6021388"/>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591D9FD8-A513-D94F-B43C-553331E17C09}"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4333"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219"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22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ea typeface="+mn-ea"/>
                <a:cs typeface="Arial" pitchFamily="34" charset="0"/>
              </a:defRPr>
            </a:lvl1pPr>
          </a:lstStyle>
          <a:p>
            <a:pPr>
              <a:defRPr/>
            </a:pPr>
            <a:endParaRPr lang="en-GB"/>
          </a:p>
        </p:txBody>
      </p:sp>
      <p:sp>
        <p:nvSpPr>
          <p:cNvPr id="52229" name="Rectangle 5"/>
          <p:cNvSpPr>
            <a:spLocks noGrp="1" noChangeArrowheads="1"/>
          </p:cNvSpPr>
          <p:nvPr>
            <p:ph type="ftr" sz="quarter" idx="3"/>
          </p:nvPr>
        </p:nvSpPr>
        <p:spPr bwMode="auto">
          <a:xfrm>
            <a:off x="8229204" y="6545264"/>
            <a:ext cx="1676796"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FFFFFF"/>
                </a:solidFill>
                <a:latin typeface="+mn-lt"/>
                <a:ea typeface="+mn-ea"/>
                <a:cs typeface="+mn-cs"/>
              </a:defRPr>
            </a:lvl1pPr>
          </a:lstStyle>
          <a:p>
            <a:pPr>
              <a:defRPr/>
            </a:pPr>
            <a:r>
              <a:rPr lang="en-GB"/>
              <a:t>Dr SC Quek</a:t>
            </a:r>
          </a:p>
        </p:txBody>
      </p:sp>
      <p:sp>
        <p:nvSpPr>
          <p:cNvPr id="52230" name="Rectangle 6"/>
          <p:cNvSpPr>
            <a:spLocks noGrp="1" noChangeArrowheads="1"/>
          </p:cNvSpPr>
          <p:nvPr>
            <p:ph type="sldNum" sz="quarter" idx="4"/>
          </p:nvPr>
        </p:nvSpPr>
        <p:spPr bwMode="auto">
          <a:xfrm>
            <a:off x="4953000" y="6021388"/>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58BFE1B5-704A-C94F-B479-8327542CCE55}"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4334"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14677" y="1125538"/>
            <a:ext cx="8420100" cy="1727200"/>
          </a:xfrm>
        </p:spPr>
        <p:txBody>
          <a:bodyPr/>
          <a:lstStyle/>
          <a:p>
            <a:pPr eaLnBrk="1" hangingPunct="1"/>
            <a:r>
              <a:rPr lang="en-US" sz="4400">
                <a:effectLst>
                  <a:outerShdw blurRad="38100" dist="38100" dir="2700000" algn="tl">
                    <a:srgbClr val="000000"/>
                  </a:outerShdw>
                </a:effectLst>
                <a:latin typeface="Arial" charset="0"/>
              </a:rPr>
              <a:t>Cervical Cancer</a:t>
            </a:r>
            <a:r>
              <a:rPr lang="en-US">
                <a:effectLst>
                  <a:outerShdw blurRad="38100" dist="38100" dir="2700000" algn="tl">
                    <a:srgbClr val="000000"/>
                  </a:outerShdw>
                </a:effectLst>
                <a:latin typeface="Arial" charset="0"/>
              </a:rPr>
              <a:t/>
            </a:r>
            <a:br>
              <a:rPr lang="en-US">
                <a:effectLst>
                  <a:outerShdw blurRad="38100" dist="38100" dir="2700000" algn="tl">
                    <a:srgbClr val="000000"/>
                  </a:outerShdw>
                </a:effectLst>
                <a:latin typeface="Arial" charset="0"/>
              </a:rPr>
            </a:br>
            <a:r>
              <a:rPr lang="en-US">
                <a:solidFill>
                  <a:srgbClr val="66FFFF"/>
                </a:solidFill>
                <a:effectLst>
                  <a:outerShdw blurRad="38100" dist="38100" dir="2700000" algn="tl">
                    <a:srgbClr val="000000"/>
                  </a:outerShdw>
                </a:effectLst>
                <a:latin typeface="Arial" charset="0"/>
              </a:rPr>
              <a:t>How We Can Prevent It</a:t>
            </a:r>
          </a:p>
        </p:txBody>
      </p:sp>
      <p:sp>
        <p:nvSpPr>
          <p:cNvPr id="2051" name="Rectangle 3"/>
          <p:cNvSpPr>
            <a:spLocks noGrp="1" noChangeArrowheads="1"/>
          </p:cNvSpPr>
          <p:nvPr>
            <p:ph type="subTitle" idx="1"/>
          </p:nvPr>
        </p:nvSpPr>
        <p:spPr>
          <a:xfrm>
            <a:off x="5186892" y="2924176"/>
            <a:ext cx="4953000" cy="2881313"/>
          </a:xfrm>
        </p:spPr>
        <p:txBody>
          <a:bodyPr/>
          <a:lstStyle/>
          <a:p>
            <a:pPr eaLnBrk="1" hangingPunct="1">
              <a:lnSpc>
                <a:spcPct val="90000"/>
              </a:lnSpc>
              <a:buFont typeface="Wingdings" charset="0"/>
              <a:buNone/>
            </a:pPr>
            <a:r>
              <a:rPr lang="en-US" sz="2400" b="1">
                <a:effectLst>
                  <a:outerShdw blurRad="38100" dist="38100" dir="2700000" algn="tl">
                    <a:srgbClr val="000000"/>
                  </a:outerShdw>
                </a:effectLst>
                <a:latin typeface="Arial" charset="0"/>
              </a:rPr>
              <a:t>Dr Quek Swee Chong</a:t>
            </a:r>
          </a:p>
          <a:p>
            <a:pPr eaLnBrk="1" hangingPunct="1">
              <a:lnSpc>
                <a:spcPct val="90000"/>
              </a:lnSpc>
              <a:buFont typeface="Wingdings" charset="0"/>
              <a:buNone/>
            </a:pPr>
            <a:r>
              <a:rPr lang="en-US" sz="2000">
                <a:latin typeface="Arial" charset="0"/>
              </a:rPr>
              <a:t>Himalayan Women</a:t>
            </a:r>
            <a:r>
              <a:rPr lang="ja-JP" altLang="en-US" sz="2000">
                <a:latin typeface="Arial" charset="0"/>
              </a:rPr>
              <a:t>’</a:t>
            </a:r>
            <a:r>
              <a:rPr lang="en-US" sz="2000">
                <a:latin typeface="Arial" charset="0"/>
              </a:rPr>
              <a:t>s Health Project</a:t>
            </a:r>
          </a:p>
          <a:p>
            <a:pPr eaLnBrk="1" hangingPunct="1">
              <a:lnSpc>
                <a:spcPct val="90000"/>
              </a:lnSpc>
              <a:buFont typeface="Wingdings" charset="0"/>
              <a:buNone/>
            </a:pPr>
            <a:endParaRPr lang="en-US" sz="2400">
              <a:latin typeface="Arial" charset="0"/>
            </a:endParaRPr>
          </a:p>
          <a:p>
            <a:pPr eaLnBrk="1" hangingPunct="1">
              <a:lnSpc>
                <a:spcPct val="60000"/>
              </a:lnSpc>
              <a:buFont typeface="Wingdings" charset="0"/>
              <a:buNone/>
            </a:pPr>
            <a:endParaRPr lang="en-US" sz="2400" b="1">
              <a:solidFill>
                <a:srgbClr val="FFCCFF"/>
              </a:solidFill>
              <a:latin typeface="Arial" charset="0"/>
            </a:endParaRPr>
          </a:p>
          <a:p>
            <a:pPr eaLnBrk="1" hangingPunct="1">
              <a:lnSpc>
                <a:spcPct val="90000"/>
              </a:lnSpc>
              <a:buFont typeface="Wingdings" charset="0"/>
              <a:buNone/>
            </a:pPr>
            <a:endParaRPr lang="en-US" sz="2400" b="1">
              <a:solidFill>
                <a:srgbClr val="FFCCFF"/>
              </a:solidFill>
              <a:latin typeface="Arial" charset="0"/>
            </a:endParaRPr>
          </a:p>
          <a:p>
            <a:pPr eaLnBrk="1" hangingPunct="1">
              <a:lnSpc>
                <a:spcPct val="90000"/>
              </a:lnSpc>
              <a:buFont typeface="Wingdings" charset="0"/>
              <a:buNone/>
            </a:pPr>
            <a:r>
              <a:rPr lang="en-US" sz="2400" b="1">
                <a:solidFill>
                  <a:srgbClr val="FFCCFF"/>
                </a:solidFill>
                <a:latin typeface="Arial" charset="0"/>
              </a:rPr>
              <a:t>30 August 2014</a:t>
            </a:r>
          </a:p>
        </p:txBody>
      </p:sp>
      <p:pic>
        <p:nvPicPr>
          <p:cNvPr id="39940" name="Picture 6" descr="figo"/>
          <p:cNvPicPr>
            <a:picLocks noChangeAspect="1" noChangeArrowheads="1"/>
          </p:cNvPicPr>
          <p:nvPr/>
        </p:nvPicPr>
        <p:blipFill>
          <a:blip r:embed="rId4">
            <a:extLst>
              <a:ext uri="{28A0092B-C50C-407E-A947-70E740481C1C}">
                <a14:useLocalDpi xmlns:a14="http://schemas.microsoft.com/office/drawing/2010/main" val="0"/>
              </a:ext>
            </a:extLst>
          </a:blip>
          <a:srcRect b="45946"/>
          <a:stretch>
            <a:fillRect/>
          </a:stretch>
        </p:blipFill>
        <p:spPr bwMode="auto">
          <a:xfrm>
            <a:off x="584729" y="3141664"/>
            <a:ext cx="374226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gland cle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6628078" y="981076"/>
            <a:ext cx="327792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2800">
                <a:solidFill>
                  <a:srgbClr val="FFFF00"/>
                </a:solidFill>
                <a:latin typeface="Arial" charset="0"/>
              </a:rPr>
              <a:t>Normal Cervix</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pp lim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6318515" y="260350"/>
            <a:ext cx="358748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2800">
                <a:solidFill>
                  <a:srgbClr val="FFFF00"/>
                </a:solidFill>
                <a:latin typeface="Arial" charset="0"/>
              </a:rPr>
              <a:t>Small</a:t>
            </a:r>
            <a:r>
              <a:rPr lang="en-US" sz="1800">
                <a:solidFill>
                  <a:srgbClr val="FFFFFF"/>
                </a:solidFill>
                <a:latin typeface="Arial" charset="0"/>
              </a:rPr>
              <a:t> </a:t>
            </a:r>
            <a:r>
              <a:rPr lang="en-US" sz="2800">
                <a:solidFill>
                  <a:srgbClr val="FFFF00"/>
                </a:solidFill>
                <a:latin typeface="Arial" charset="0"/>
              </a:rPr>
              <a:t>Pre-cancer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in3larg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5967678" y="188913"/>
            <a:ext cx="39383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2800">
                <a:solidFill>
                  <a:srgbClr val="FFFF00"/>
                </a:solidFill>
                <a:latin typeface="Arial" charset="0"/>
              </a:rPr>
              <a:t>Large Pre-cancer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C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1" y="260350"/>
            <a:ext cx="382309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2800">
                <a:solidFill>
                  <a:srgbClr val="FFFF00"/>
                </a:solidFill>
                <a:latin typeface="Arial" charset="0"/>
              </a:rPr>
              <a:t>Cancer of the Cervix</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520296" y="836614"/>
            <a:ext cx="7238604" cy="852487"/>
          </a:xfrm>
        </p:spPr>
        <p:txBody>
          <a:bodyPr/>
          <a:lstStyle/>
          <a:p>
            <a:pPr algn="ctr" eaLnBrk="1" hangingPunct="1"/>
            <a:r>
              <a:rPr lang="en-US" sz="4000">
                <a:effectLst>
                  <a:outerShdw blurRad="38100" dist="38100" dir="2700000" algn="tl">
                    <a:srgbClr val="000000"/>
                  </a:outerShdw>
                </a:effectLst>
                <a:latin typeface="Arial" charset="0"/>
              </a:rPr>
              <a:t>Warning Signs</a:t>
            </a:r>
          </a:p>
        </p:txBody>
      </p:sp>
      <p:sp>
        <p:nvSpPr>
          <p:cNvPr id="49155" name="Rectangle 3"/>
          <p:cNvSpPr>
            <a:spLocks noGrp="1" noChangeArrowheads="1"/>
          </p:cNvSpPr>
          <p:nvPr>
            <p:ph type="body" idx="1"/>
          </p:nvPr>
        </p:nvSpPr>
        <p:spPr>
          <a:xfrm>
            <a:off x="975122" y="2492375"/>
            <a:ext cx="8667750" cy="3733800"/>
          </a:xfrm>
        </p:spPr>
        <p:txBody>
          <a:bodyPr/>
          <a:lstStyle/>
          <a:p>
            <a:pPr eaLnBrk="1" hangingPunct="1"/>
            <a:r>
              <a:rPr lang="en-US">
                <a:latin typeface="Arial" charset="0"/>
              </a:rPr>
              <a:t>In the early pre-cancer stages there are </a:t>
            </a:r>
            <a:r>
              <a:rPr lang="en-US">
                <a:solidFill>
                  <a:srgbClr val="66FFFF"/>
                </a:solidFill>
                <a:latin typeface="Arial" charset="0"/>
              </a:rPr>
              <a:t>no symptoms</a:t>
            </a:r>
            <a:endParaRPr lang="en-US">
              <a:latin typeface="Arial" charset="0"/>
            </a:endParaRPr>
          </a:p>
          <a:p>
            <a:pPr eaLnBrk="1" hangingPunct="1">
              <a:lnSpc>
                <a:spcPct val="120000"/>
              </a:lnSpc>
            </a:pPr>
            <a:r>
              <a:rPr lang="en-US">
                <a:latin typeface="Arial" charset="0"/>
              </a:rPr>
              <a:t>By the time symptoms occur, it may be too late</a:t>
            </a:r>
          </a:p>
          <a:p>
            <a:pPr lvl="1" eaLnBrk="1" hangingPunct="1"/>
            <a:r>
              <a:rPr lang="en-US">
                <a:latin typeface="Arial" charset="0"/>
              </a:rPr>
              <a:t>Bleeding between periods</a:t>
            </a:r>
          </a:p>
          <a:p>
            <a:pPr lvl="1" eaLnBrk="1" hangingPunct="1"/>
            <a:r>
              <a:rPr lang="en-US">
                <a:latin typeface="Arial" charset="0"/>
              </a:rPr>
              <a:t>Bleeding after sex</a:t>
            </a:r>
          </a:p>
          <a:p>
            <a:pPr lvl="1" eaLnBrk="1" hangingPunct="1"/>
            <a:r>
              <a:rPr lang="en-US">
                <a:latin typeface="Arial" charset="0"/>
              </a:rPr>
              <a:t>Bleeding after menopause</a:t>
            </a:r>
          </a:p>
          <a:p>
            <a:pPr eaLnBrk="1" hangingPunct="1"/>
            <a:endParaRPr lang="en-US">
              <a:latin typeface="Arial" charset="0"/>
            </a:endParaRPr>
          </a:p>
          <a:p>
            <a:pPr eaLnBrk="1" hangingPunct="1"/>
            <a:endParaRPr lang="en-US">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7" dur="500"/>
                                        <p:tgtEl>
                                          <p:spTgt spid="49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2" dur="500"/>
                                        <p:tgtEl>
                                          <p:spTgt spid="4915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15" dur="500"/>
                                        <p:tgtEl>
                                          <p:spTgt spid="4915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18"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Arial" charset="0"/>
                <a:cs typeface="Arial" charset="0"/>
              </a:rPr>
              <a:t>Himalayan Womens Health Project – Nubra Valley</a:t>
            </a:r>
          </a:p>
        </p:txBody>
      </p:sp>
      <p:graphicFrame>
        <p:nvGraphicFramePr>
          <p:cNvPr id="5" name="Content Placeholder 4"/>
          <p:cNvGraphicFramePr>
            <a:graphicFrameLocks noGrp="1"/>
          </p:cNvGraphicFramePr>
          <p:nvPr>
            <p:ph idx="1"/>
          </p:nvPr>
        </p:nvGraphicFramePr>
        <p:xfrm>
          <a:off x="742950" y="2420938"/>
          <a:ext cx="8420100" cy="3001961"/>
        </p:xfrm>
        <a:graphic>
          <a:graphicData uri="http://schemas.openxmlformats.org/drawingml/2006/table">
            <a:tbl>
              <a:tblPr firstRow="1" bandRow="1">
                <a:tableStyleId>{5C22544A-7EE6-4342-B048-85BDC9FD1C3A}</a:tableStyleId>
              </a:tblPr>
              <a:tblGrid>
                <a:gridCol w="2105025"/>
                <a:gridCol w="2105025"/>
                <a:gridCol w="2105025"/>
                <a:gridCol w="2105025"/>
              </a:tblGrid>
              <a:tr h="1364528">
                <a:tc>
                  <a:txBody>
                    <a:bodyPr/>
                    <a:lstStyle/>
                    <a:p>
                      <a:r>
                        <a:rPr lang="en-US" sz="2000" dirty="0" smtClean="0">
                          <a:latin typeface="Arial" pitchFamily="34" charset="0"/>
                          <a:cs typeface="Arial" pitchFamily="34" charset="0"/>
                        </a:rPr>
                        <a:t>Year</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Women Screened</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LEEP procedures</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Rough Prevalence of </a:t>
                      </a:r>
                      <a:r>
                        <a:rPr lang="en-US" sz="2000" dirty="0" err="1" smtClean="0">
                          <a:latin typeface="Arial" pitchFamily="34" charset="0"/>
                          <a:cs typeface="Arial" pitchFamily="34" charset="0"/>
                        </a:rPr>
                        <a:t>Precancer</a:t>
                      </a:r>
                      <a:r>
                        <a:rPr lang="en-US" sz="2000" baseline="0" dirty="0" smtClean="0">
                          <a:latin typeface="Arial" pitchFamily="34" charset="0"/>
                          <a:cs typeface="Arial" pitchFamily="34" charset="0"/>
                        </a:rPr>
                        <a:t> (%)</a:t>
                      </a:r>
                      <a:endParaRPr lang="en-SG" sz="2000" dirty="0">
                        <a:latin typeface="Arial" pitchFamily="34" charset="0"/>
                        <a:cs typeface="Arial" pitchFamily="34" charset="0"/>
                      </a:endParaRPr>
                    </a:p>
                  </a:txBody>
                  <a:tcPr marL="99060" marR="99060" marT="45726" marB="45726"/>
                </a:tc>
              </a:tr>
              <a:tr h="553392">
                <a:tc>
                  <a:txBody>
                    <a:bodyPr/>
                    <a:lstStyle/>
                    <a:p>
                      <a:r>
                        <a:rPr lang="en-US" sz="2000" dirty="0" smtClean="0">
                          <a:latin typeface="Arial" pitchFamily="34" charset="0"/>
                          <a:cs typeface="Arial" pitchFamily="34" charset="0"/>
                        </a:rPr>
                        <a:t>2010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200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25</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12.5</a:t>
                      </a:r>
                      <a:endParaRPr lang="en-SG" sz="2000" dirty="0">
                        <a:latin typeface="Arial" pitchFamily="34" charset="0"/>
                        <a:cs typeface="Arial" pitchFamily="34" charset="0"/>
                      </a:endParaRPr>
                    </a:p>
                  </a:txBody>
                  <a:tcPr marL="99060" marR="99060" marT="45726" marB="45726"/>
                </a:tc>
              </a:tr>
              <a:tr h="530649">
                <a:tc>
                  <a:txBody>
                    <a:bodyPr/>
                    <a:lstStyle/>
                    <a:p>
                      <a:r>
                        <a:rPr lang="en-US" sz="2000" dirty="0" smtClean="0">
                          <a:latin typeface="Arial" pitchFamily="34" charset="0"/>
                          <a:cs typeface="Arial" pitchFamily="34" charset="0"/>
                        </a:rPr>
                        <a:t>2011</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1500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50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3.3</a:t>
                      </a:r>
                      <a:endParaRPr lang="en-SG" sz="2000" dirty="0">
                        <a:latin typeface="Arial" pitchFamily="34" charset="0"/>
                        <a:cs typeface="Arial" pitchFamily="34" charset="0"/>
                      </a:endParaRPr>
                    </a:p>
                  </a:txBody>
                  <a:tcPr marL="99060" marR="99060" marT="45726" marB="45726"/>
                </a:tc>
              </a:tr>
              <a:tr h="553392">
                <a:tc>
                  <a:txBody>
                    <a:bodyPr/>
                    <a:lstStyle/>
                    <a:p>
                      <a:r>
                        <a:rPr lang="en-US" sz="2000" dirty="0" smtClean="0">
                          <a:latin typeface="Arial" pitchFamily="34" charset="0"/>
                          <a:cs typeface="Arial" pitchFamily="34" charset="0"/>
                        </a:rPr>
                        <a:t>2012</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500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30</a:t>
                      </a:r>
                      <a:endParaRPr lang="en-SG" sz="2000" dirty="0">
                        <a:latin typeface="Arial" pitchFamily="34" charset="0"/>
                        <a:cs typeface="Arial" pitchFamily="34" charset="0"/>
                      </a:endParaRPr>
                    </a:p>
                  </a:txBody>
                  <a:tcPr marL="99060" marR="99060" marT="45726" marB="45726"/>
                </a:tc>
                <a:tc>
                  <a:txBody>
                    <a:bodyPr/>
                    <a:lstStyle/>
                    <a:p>
                      <a:r>
                        <a:rPr lang="en-US" sz="2000" dirty="0" smtClean="0">
                          <a:latin typeface="Arial" pitchFamily="34" charset="0"/>
                          <a:cs typeface="Arial" pitchFamily="34" charset="0"/>
                        </a:rPr>
                        <a:t>6.0</a:t>
                      </a:r>
                      <a:endParaRPr lang="en-SG" sz="2000" dirty="0">
                        <a:latin typeface="Arial" pitchFamily="34" charset="0"/>
                        <a:cs typeface="Arial" pitchFamily="34" charset="0"/>
                      </a:endParaRPr>
                    </a:p>
                  </a:txBody>
                  <a:tcPr marL="99060" marR="99060" marT="45726" marB="45726"/>
                </a:tc>
              </a:tr>
            </a:tbl>
          </a:graphicData>
        </a:graphic>
      </p:graphicFrame>
      <p:sp>
        <p:nvSpPr>
          <p:cNvPr id="4" name="Footer Placeholder 3"/>
          <p:cNvSpPr>
            <a:spLocks noGrp="1"/>
          </p:cNvSpPr>
          <p:nvPr>
            <p:ph type="ftr" sz="quarter" idx="11"/>
          </p:nvPr>
        </p:nvSpPr>
        <p:spPr/>
        <p:txBody>
          <a:bodyPr/>
          <a:lstStyle/>
          <a:p>
            <a:pPr>
              <a:defRPr/>
            </a:pPr>
            <a:r>
              <a:rPr lang="en-GB" smtClean="0"/>
              <a:t>Dr SC Quek</a:t>
            </a:r>
            <a:endParaRPr lang="en-GB"/>
          </a:p>
        </p:txBody>
      </p:sp>
      <p:sp>
        <p:nvSpPr>
          <p:cNvPr id="6" name="Oval 5"/>
          <p:cNvSpPr>
            <a:spLocks noChangeArrowheads="1"/>
          </p:cNvSpPr>
          <p:nvPr/>
        </p:nvSpPr>
        <p:spPr bwMode="auto">
          <a:xfrm>
            <a:off x="6903244" y="3716338"/>
            <a:ext cx="1169458" cy="16573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FFFFFF"/>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1431" y="404814"/>
            <a:ext cx="8834569" cy="1150937"/>
          </a:xfrm>
        </p:spPr>
        <p:txBody>
          <a:bodyPr/>
          <a:lstStyle/>
          <a:p>
            <a:pPr eaLnBrk="1" hangingPunct="1"/>
            <a:r>
              <a:rPr lang="en-US">
                <a:latin typeface="Arial" charset="0"/>
              </a:rPr>
              <a:t>What Causes Cervical Cancer?</a:t>
            </a:r>
          </a:p>
        </p:txBody>
      </p:sp>
      <p:sp>
        <p:nvSpPr>
          <p:cNvPr id="54275" name="Rectangle 3"/>
          <p:cNvSpPr>
            <a:spLocks noGrp="1" noChangeArrowheads="1"/>
          </p:cNvSpPr>
          <p:nvPr>
            <p:ph type="body" idx="1"/>
          </p:nvPr>
        </p:nvSpPr>
        <p:spPr>
          <a:xfrm>
            <a:off x="1006079" y="2357438"/>
            <a:ext cx="8502650" cy="4500562"/>
          </a:xfrm>
        </p:spPr>
        <p:txBody>
          <a:bodyPr/>
          <a:lstStyle/>
          <a:p>
            <a:pPr marL="381000" indent="-381000" defTabSz="796925" eaLnBrk="1" hangingPunct="1">
              <a:lnSpc>
                <a:spcPct val="140000"/>
              </a:lnSpc>
            </a:pPr>
            <a:r>
              <a:rPr lang="en-US" sz="2400">
                <a:latin typeface="Arial" charset="0"/>
              </a:rPr>
              <a:t>A Virus called </a:t>
            </a:r>
            <a:r>
              <a:rPr lang="en-US" sz="2400">
                <a:solidFill>
                  <a:schemeClr val="accent2"/>
                </a:solidFill>
                <a:latin typeface="Arial" charset="0"/>
              </a:rPr>
              <a:t>Human Papillomavirus (HPV)</a:t>
            </a:r>
          </a:p>
          <a:p>
            <a:pPr marL="381000" indent="-381000" defTabSz="796925" eaLnBrk="1" hangingPunct="1">
              <a:lnSpc>
                <a:spcPct val="140000"/>
              </a:lnSpc>
            </a:pPr>
            <a:r>
              <a:rPr lang="en-US" sz="2400">
                <a:latin typeface="Arial" charset="0"/>
              </a:rPr>
              <a:t>Many types of HPV but not all cause cancer</a:t>
            </a:r>
          </a:p>
          <a:p>
            <a:pPr marL="381000" indent="-381000" defTabSz="796925" eaLnBrk="1" hangingPunct="1">
              <a:lnSpc>
                <a:spcPct val="140000"/>
              </a:lnSpc>
            </a:pPr>
            <a:r>
              <a:rPr lang="en-US" sz="2400">
                <a:latin typeface="Arial" charset="0"/>
              </a:rPr>
              <a:t>Very common infection (80% all women) but fortunately most will clear by itself</a:t>
            </a:r>
          </a:p>
          <a:p>
            <a:pPr marL="381000" indent="-381000" defTabSz="796925" eaLnBrk="1" hangingPunct="1">
              <a:lnSpc>
                <a:spcPct val="140000"/>
              </a:lnSpc>
            </a:pPr>
            <a:r>
              <a:rPr lang="en-US" sz="2400">
                <a:latin typeface="Arial" charset="0"/>
              </a:rPr>
              <a:t>15 high risk types are known to cause cancer</a:t>
            </a:r>
          </a:p>
          <a:p>
            <a:pPr marL="381000" indent="-381000" defTabSz="796925" eaLnBrk="1" hangingPunct="1">
              <a:lnSpc>
                <a:spcPct val="140000"/>
              </a:lnSpc>
            </a:pPr>
            <a:r>
              <a:rPr lang="en-US" sz="2400">
                <a:solidFill>
                  <a:srgbClr val="00FFFF"/>
                </a:solidFill>
                <a:latin typeface="Arial" charset="0"/>
              </a:rPr>
              <a:t>HPV</a:t>
            </a:r>
            <a:r>
              <a:rPr lang="en-GB" sz="2400">
                <a:solidFill>
                  <a:srgbClr val="00FFFF"/>
                </a:solidFill>
                <a:latin typeface="Arial" charset="0"/>
              </a:rPr>
              <a:t> 16 and HPV 18</a:t>
            </a:r>
            <a:r>
              <a:rPr lang="en-GB" sz="2400">
                <a:latin typeface="Arial" charset="0"/>
              </a:rPr>
              <a:t> </a:t>
            </a:r>
            <a:r>
              <a:rPr lang="en-US" sz="2400">
                <a:latin typeface="Arial" charset="0"/>
              </a:rPr>
              <a:t>are the most dangerous and cause more than 70% of all cervical cancers</a:t>
            </a:r>
          </a:p>
        </p:txBody>
      </p:sp>
      <p:pic>
        <p:nvPicPr>
          <p:cNvPr id="38916" name="Picture 6"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362" y="2071689"/>
            <a:ext cx="134831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500" fill="hold"/>
                                        <p:tgtEl>
                                          <p:spTgt spid="38916"/>
                                        </p:tgtEl>
                                        <p:attrNameLst>
                                          <p:attrName>ppt_x</p:attrName>
                                        </p:attrNameLst>
                                      </p:cBhvr>
                                      <p:tavLst>
                                        <p:tav tm="0">
                                          <p:val>
                                            <p:strVal val="#ppt_x"/>
                                          </p:val>
                                        </p:tav>
                                        <p:tav tm="100000">
                                          <p:val>
                                            <p:strVal val="#ppt_x"/>
                                          </p:val>
                                        </p:tav>
                                      </p:tavLst>
                                    </p:anim>
                                    <p:anim calcmode="lin" valueType="num">
                                      <p:cBhvr additive="base">
                                        <p:cTn id="13"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18" dur="500"/>
                                        <p:tgtEl>
                                          <p:spTgt spid="54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blinds(horizontal)">
                                      <p:cBhvr>
                                        <p:cTn id="23" dur="500"/>
                                        <p:tgtEl>
                                          <p:spTgt spid="54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blinds(horizontal)">
                                      <p:cBhvr>
                                        <p:cTn id="28" dur="500"/>
                                        <p:tgtEl>
                                          <p:spTgt spid="542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4275">
                                            <p:txEl>
                                              <p:pRg st="4" end="4"/>
                                            </p:txEl>
                                          </p:spTgt>
                                        </p:tgtEl>
                                        <p:attrNameLst>
                                          <p:attrName>style.visibility</p:attrName>
                                        </p:attrNameLst>
                                      </p:cBhvr>
                                      <p:to>
                                        <p:strVal val="visible"/>
                                      </p:to>
                                    </p:set>
                                    <p:animEffect transition="in" filter="blinds(horizontal)">
                                      <p:cBhvr>
                                        <p:cTn id="33"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p:txBody>
          <a:bodyPr/>
          <a:lstStyle/>
          <a:p>
            <a:pPr fontAlgn="base">
              <a:spcBef>
                <a:spcPct val="0"/>
              </a:spcBef>
              <a:spcAft>
                <a:spcPct val="0"/>
              </a:spcAft>
              <a:defRPr/>
            </a:pPr>
            <a:r>
              <a:rPr lang="en-GB" smtClean="0"/>
              <a:t>Dr SC Quek</a:t>
            </a:r>
          </a:p>
        </p:txBody>
      </p:sp>
      <p:sp>
        <p:nvSpPr>
          <p:cNvPr id="399362" name="Rectangle 2"/>
          <p:cNvSpPr>
            <a:spLocks noGrp="1" noChangeArrowheads="1"/>
          </p:cNvSpPr>
          <p:nvPr>
            <p:ph type="title"/>
          </p:nvPr>
        </p:nvSpPr>
        <p:spPr>
          <a:xfrm>
            <a:off x="194338" y="1844676"/>
            <a:ext cx="9439936" cy="779463"/>
          </a:xfrm>
        </p:spPr>
        <p:txBody>
          <a:bodyPr/>
          <a:lstStyle/>
          <a:p>
            <a:pPr>
              <a:defRPr/>
            </a:pPr>
            <a:r>
              <a:rPr lang="en-GB" sz="3600" smtClean="0">
                <a:solidFill>
                  <a:srgbClr val="FFFF5F"/>
                </a:solidFill>
                <a:effectLst>
                  <a:outerShdw blurRad="38100" dist="38100" dir="2700000" algn="tl">
                    <a:srgbClr val="000000"/>
                  </a:outerShdw>
                </a:effectLst>
                <a:latin typeface="Arial" pitchFamily="34" charset="0"/>
                <a:ea typeface="+mj-ea"/>
                <a:cs typeface="Arial" pitchFamily="34" charset="0"/>
              </a:rPr>
              <a:t>Normal Cervix</a:t>
            </a:r>
            <a:r>
              <a:rPr lang="en-GB" sz="3600" smtClean="0">
                <a:solidFill>
                  <a:srgbClr val="FAFD00"/>
                </a:solidFill>
                <a:effectLst>
                  <a:outerShdw blurRad="38100" dist="38100" dir="2700000" algn="tl">
                    <a:srgbClr val="000000"/>
                  </a:outerShdw>
                </a:effectLst>
                <a:latin typeface="Arial" pitchFamily="34" charset="0"/>
                <a:ea typeface="+mj-ea"/>
                <a:cs typeface="Arial" pitchFamily="34" charset="0"/>
              </a:rPr>
              <a:t>  </a:t>
            </a:r>
            <a:r>
              <a:rPr lang="en-GB" sz="3600" smtClean="0">
                <a:solidFill>
                  <a:srgbClr val="A2FFA3"/>
                </a:solidFill>
                <a:effectLst>
                  <a:outerShdw blurRad="38100" dist="38100" dir="2700000" algn="tl">
                    <a:srgbClr val="000000"/>
                  </a:outerShdw>
                </a:effectLst>
                <a:latin typeface="Arial" pitchFamily="34" charset="0"/>
                <a:ea typeface="+mj-ea"/>
                <a:cs typeface="Arial" pitchFamily="34" charset="0"/>
                <a:sym typeface="Symbol" pitchFamily="18" charset="2"/>
              </a:rPr>
              <a:t></a:t>
            </a:r>
            <a:r>
              <a:rPr lang="en-GB" sz="3600" smtClean="0">
                <a:effectLst>
                  <a:outerShdw blurRad="38100" dist="38100" dir="2700000" algn="tl">
                    <a:srgbClr val="000000"/>
                  </a:outerShdw>
                </a:effectLst>
                <a:latin typeface="Arial" pitchFamily="34" charset="0"/>
                <a:ea typeface="+mj-ea"/>
                <a:cs typeface="Arial" pitchFamily="34" charset="0"/>
              </a:rPr>
              <a:t>  </a:t>
            </a:r>
            <a:r>
              <a:rPr lang="en-GB" sz="3600" smtClean="0">
                <a:solidFill>
                  <a:srgbClr val="66FFFF"/>
                </a:solidFill>
                <a:effectLst>
                  <a:outerShdw blurRad="38100" dist="38100" dir="2700000" algn="tl">
                    <a:srgbClr val="000000"/>
                  </a:outerShdw>
                </a:effectLst>
                <a:latin typeface="Arial" pitchFamily="34" charset="0"/>
                <a:ea typeface="+mj-ea"/>
                <a:cs typeface="Arial" pitchFamily="34" charset="0"/>
              </a:rPr>
              <a:t>Pre-cancer</a:t>
            </a:r>
            <a:r>
              <a:rPr lang="en-GB" sz="3600" smtClean="0">
                <a:solidFill>
                  <a:srgbClr val="FAFD00"/>
                </a:solidFill>
                <a:effectLst>
                  <a:outerShdw blurRad="38100" dist="38100" dir="2700000" algn="tl">
                    <a:srgbClr val="000000"/>
                  </a:outerShdw>
                </a:effectLst>
                <a:latin typeface="Arial" pitchFamily="34" charset="0"/>
                <a:ea typeface="+mj-ea"/>
                <a:cs typeface="Arial" pitchFamily="34" charset="0"/>
              </a:rPr>
              <a:t> </a:t>
            </a:r>
            <a:r>
              <a:rPr lang="en-GB" sz="3600" smtClean="0">
                <a:solidFill>
                  <a:srgbClr val="A2FFA3"/>
                </a:solidFill>
                <a:effectLst>
                  <a:outerShdw blurRad="38100" dist="38100" dir="2700000" algn="tl">
                    <a:srgbClr val="000000"/>
                  </a:outerShdw>
                </a:effectLst>
                <a:latin typeface="Arial" pitchFamily="34" charset="0"/>
                <a:ea typeface="+mj-ea"/>
                <a:cs typeface="Arial" pitchFamily="34" charset="0"/>
                <a:sym typeface="Symbol" pitchFamily="18" charset="2"/>
              </a:rPr>
              <a:t></a:t>
            </a:r>
            <a:r>
              <a:rPr lang="en-GB" sz="3600" smtClean="0">
                <a:solidFill>
                  <a:srgbClr val="FAFD00"/>
                </a:solidFill>
                <a:effectLst>
                  <a:outerShdw blurRad="38100" dist="38100" dir="2700000" algn="tl">
                    <a:srgbClr val="000000"/>
                  </a:outerShdw>
                </a:effectLst>
                <a:latin typeface="Arial" pitchFamily="34" charset="0"/>
                <a:ea typeface="+mj-ea"/>
                <a:cs typeface="Arial" pitchFamily="34" charset="0"/>
              </a:rPr>
              <a:t> </a:t>
            </a:r>
            <a:r>
              <a:rPr lang="en-GB" sz="3600" smtClean="0">
                <a:solidFill>
                  <a:srgbClr val="FF0000"/>
                </a:solidFill>
                <a:effectLst>
                  <a:outerShdw blurRad="38100" dist="38100" dir="2700000" algn="tl">
                    <a:srgbClr val="000000"/>
                  </a:outerShdw>
                </a:effectLst>
                <a:latin typeface="Arial" pitchFamily="34" charset="0"/>
                <a:ea typeface="+mj-ea"/>
                <a:cs typeface="Arial" pitchFamily="34" charset="0"/>
              </a:rPr>
              <a:t>Cancer</a:t>
            </a:r>
            <a:endParaRPr lang="en-US" sz="3600" smtClean="0">
              <a:solidFill>
                <a:srgbClr val="FF0000"/>
              </a:solidFill>
              <a:effectLst>
                <a:outerShdw blurRad="38100" dist="38100" dir="2700000" algn="tl">
                  <a:srgbClr val="000000"/>
                </a:outerShdw>
              </a:effectLst>
              <a:latin typeface="Arial" pitchFamily="34" charset="0"/>
              <a:ea typeface="+mj-ea"/>
              <a:cs typeface="Arial" pitchFamily="34" charset="0"/>
            </a:endParaRPr>
          </a:p>
        </p:txBody>
      </p:sp>
      <p:sp>
        <p:nvSpPr>
          <p:cNvPr id="96260" name="Rectangle 3"/>
          <p:cNvSpPr>
            <a:spLocks noGrp="1" noChangeArrowheads="1"/>
          </p:cNvSpPr>
          <p:nvPr>
            <p:ph type="body" idx="1"/>
          </p:nvPr>
        </p:nvSpPr>
        <p:spPr>
          <a:xfrm>
            <a:off x="741231" y="5661026"/>
            <a:ext cx="8893042" cy="576263"/>
          </a:xfrm>
        </p:spPr>
        <p:txBody>
          <a:bodyPr/>
          <a:lstStyle/>
          <a:p>
            <a:pPr marL="381000" indent="-381000" defTabSz="796925">
              <a:lnSpc>
                <a:spcPct val="120000"/>
              </a:lnSpc>
            </a:pPr>
            <a:r>
              <a:rPr lang="en-GB" sz="2400">
                <a:latin typeface="Arial" charset="0"/>
                <a:cs typeface="Arial" charset="0"/>
              </a:rPr>
              <a:t>Treatment for pre-cancer is </a:t>
            </a:r>
            <a:r>
              <a:rPr lang="en-GB" sz="2400">
                <a:solidFill>
                  <a:srgbClr val="66FFFF"/>
                </a:solidFill>
                <a:latin typeface="Arial" charset="0"/>
                <a:cs typeface="Arial" charset="0"/>
              </a:rPr>
              <a:t>almost 100% effective</a:t>
            </a:r>
            <a:endParaRPr lang="en-US" sz="2400">
              <a:solidFill>
                <a:srgbClr val="66FFFF"/>
              </a:solidFill>
              <a:latin typeface="Arial" charset="0"/>
              <a:cs typeface="Arial" charset="0"/>
            </a:endParaRPr>
          </a:p>
        </p:txBody>
      </p:sp>
      <p:sp>
        <p:nvSpPr>
          <p:cNvPr id="399364" name="Text Box 4"/>
          <p:cNvSpPr txBox="1">
            <a:spLocks noChangeArrowheads="1"/>
          </p:cNvSpPr>
          <p:nvPr/>
        </p:nvSpPr>
        <p:spPr bwMode="auto">
          <a:xfrm>
            <a:off x="1209015" y="188914"/>
            <a:ext cx="7644473" cy="7016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4000" b="1">
                <a:solidFill>
                  <a:srgbClr val="FFFF00"/>
                </a:solidFill>
                <a:effectLst>
                  <a:outerShdw blurRad="38100" dist="38100" dir="2700000" algn="tl">
                    <a:srgbClr val="000000"/>
                  </a:outerShdw>
                </a:effectLst>
                <a:latin typeface="Arial" charset="0"/>
              </a:rPr>
              <a:t>Development of Cancer</a:t>
            </a:r>
          </a:p>
        </p:txBody>
      </p:sp>
      <p:sp>
        <p:nvSpPr>
          <p:cNvPr id="399365" name="AutoShape 5"/>
          <p:cNvSpPr>
            <a:spLocks/>
          </p:cNvSpPr>
          <p:nvPr/>
        </p:nvSpPr>
        <p:spPr bwMode="auto">
          <a:xfrm>
            <a:off x="2301081" y="1268413"/>
            <a:ext cx="990600" cy="374650"/>
          </a:xfrm>
          <a:prstGeom prst="borderCallout2">
            <a:avLst>
              <a:gd name="adj1" fmla="val 24079"/>
              <a:gd name="adj2" fmla="val 108333"/>
              <a:gd name="adj3" fmla="val 24079"/>
              <a:gd name="adj4" fmla="val 140106"/>
              <a:gd name="adj5" fmla="val 166889"/>
              <a:gd name="adj6" fmla="val 173264"/>
            </a:avLst>
          </a:prstGeom>
          <a:noFill/>
          <a:ln w="22225">
            <a:solidFill>
              <a:schemeClr val="tx1"/>
            </a:solidFill>
            <a:miter lim="800000"/>
            <a:headEnd/>
            <a:tailEnd type="triangle" w="lg" len="med"/>
          </a:ln>
          <a:extLst>
            <a:ext uri="{909E8E84-426E-40dd-AFC4-6F175D3DCCD1}">
              <a14:hiddenFill xmlns:a14="http://schemas.microsoft.com/office/drawing/2010/main">
                <a:solidFill>
                  <a:srgbClr val="FFFFFF"/>
                </a:solidFill>
              </a14:hiddenFill>
            </a:ext>
          </a:extLst>
        </p:spPr>
        <p:txBody>
          <a:bodyPr/>
          <a:lstStyle/>
          <a:p>
            <a:pPr algn="ctr"/>
            <a:r>
              <a:rPr lang="en-US" sz="1800" b="1">
                <a:solidFill>
                  <a:srgbClr val="FF99FF"/>
                </a:solidFill>
                <a:latin typeface="Arial" charset="0"/>
              </a:rPr>
              <a:t>HPV</a:t>
            </a:r>
          </a:p>
        </p:txBody>
      </p:sp>
      <p:sp>
        <p:nvSpPr>
          <p:cNvPr id="399366" name="AutoShape 6"/>
          <p:cNvSpPr>
            <a:spLocks noChangeArrowheads="1"/>
          </p:cNvSpPr>
          <p:nvPr/>
        </p:nvSpPr>
        <p:spPr bwMode="auto">
          <a:xfrm rot="5400000">
            <a:off x="3032787" y="1994562"/>
            <a:ext cx="720725" cy="1716352"/>
          </a:xfrm>
          <a:prstGeom prst="curvedLeftArrow">
            <a:avLst>
              <a:gd name="adj1" fmla="val 43965"/>
              <a:gd name="adj2" fmla="val 87930"/>
              <a:gd name="adj3" fmla="val 33333"/>
            </a:avLst>
          </a:prstGeom>
          <a:solidFill>
            <a:srgbClr val="00FF00"/>
          </a:solidFill>
          <a:ln w="9525">
            <a:solidFill>
              <a:schemeClr val="tx1"/>
            </a:solidFill>
            <a:miter lim="800000"/>
            <a:headEnd/>
            <a:tailEnd/>
          </a:ln>
        </p:spPr>
        <p:txBody>
          <a:bodyPr wrap="none" anchor="ctr"/>
          <a:lstStyle/>
          <a:p>
            <a:endParaRPr lang="en-US" sz="1800">
              <a:solidFill>
                <a:srgbClr val="FFFFFF"/>
              </a:solidFill>
            </a:endParaRPr>
          </a:p>
        </p:txBody>
      </p:sp>
      <p:sp>
        <p:nvSpPr>
          <p:cNvPr id="399367" name="Text Box 7"/>
          <p:cNvSpPr txBox="1">
            <a:spLocks noChangeArrowheads="1"/>
          </p:cNvSpPr>
          <p:nvPr/>
        </p:nvSpPr>
        <p:spPr bwMode="auto">
          <a:xfrm>
            <a:off x="2534973" y="3213101"/>
            <a:ext cx="187113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1800" b="1">
                <a:solidFill>
                  <a:srgbClr val="66FF33"/>
                </a:solidFill>
                <a:latin typeface="Arial" charset="0"/>
              </a:rPr>
              <a:t>Clearance</a:t>
            </a:r>
          </a:p>
        </p:txBody>
      </p:sp>
      <p:sp>
        <p:nvSpPr>
          <p:cNvPr id="399368" name="AutoShape 8"/>
          <p:cNvSpPr>
            <a:spLocks noChangeArrowheads="1"/>
          </p:cNvSpPr>
          <p:nvPr/>
        </p:nvSpPr>
        <p:spPr bwMode="auto">
          <a:xfrm>
            <a:off x="4172215" y="1557339"/>
            <a:ext cx="1716352" cy="503237"/>
          </a:xfrm>
          <a:prstGeom prst="curvedDownArrow">
            <a:avLst>
              <a:gd name="adj1" fmla="val 62965"/>
              <a:gd name="adj2" fmla="val 125931"/>
              <a:gd name="adj3" fmla="val 33333"/>
            </a:avLst>
          </a:prstGeom>
          <a:solidFill>
            <a:srgbClr val="FFFF00"/>
          </a:solidFill>
          <a:ln w="9525">
            <a:solidFill>
              <a:schemeClr val="tx1"/>
            </a:solidFill>
            <a:miter lim="800000"/>
            <a:headEnd/>
            <a:tailEnd/>
          </a:ln>
        </p:spPr>
        <p:txBody>
          <a:bodyPr wrap="none" anchor="ctr"/>
          <a:lstStyle/>
          <a:p>
            <a:endParaRPr lang="en-US" sz="1800">
              <a:solidFill>
                <a:srgbClr val="FFFFFF"/>
              </a:solidFill>
            </a:endParaRPr>
          </a:p>
        </p:txBody>
      </p:sp>
      <p:sp>
        <p:nvSpPr>
          <p:cNvPr id="399369" name="Text Box 9"/>
          <p:cNvSpPr txBox="1">
            <a:spLocks noChangeArrowheads="1"/>
          </p:cNvSpPr>
          <p:nvPr/>
        </p:nvSpPr>
        <p:spPr bwMode="auto">
          <a:xfrm>
            <a:off x="3938323" y="1125538"/>
            <a:ext cx="210674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1800" b="1">
                <a:solidFill>
                  <a:srgbClr val="FFFF00"/>
                </a:solidFill>
                <a:latin typeface="Arial" charset="0"/>
              </a:rPr>
              <a:t>Persistence</a:t>
            </a:r>
          </a:p>
        </p:txBody>
      </p:sp>
      <p:pic>
        <p:nvPicPr>
          <p:cNvPr id="11" name="Picture 10" descr="normc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231" y="3716338"/>
            <a:ext cx="207750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in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9109" y="3716339"/>
            <a:ext cx="202763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4030" y="3716339"/>
            <a:ext cx="196400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99365"/>
                                        </p:tgtEl>
                                        <p:attrNameLst>
                                          <p:attrName>style.visibility</p:attrName>
                                        </p:attrNameLst>
                                      </p:cBhvr>
                                      <p:to>
                                        <p:strVal val="visible"/>
                                      </p:to>
                                    </p:set>
                                    <p:anim calcmode="lin" valueType="num">
                                      <p:cBhvr additive="base">
                                        <p:cTn id="7" dur="500" fill="hold"/>
                                        <p:tgtEl>
                                          <p:spTgt spid="399365"/>
                                        </p:tgtEl>
                                        <p:attrNameLst>
                                          <p:attrName>ppt_x</p:attrName>
                                        </p:attrNameLst>
                                      </p:cBhvr>
                                      <p:tavLst>
                                        <p:tav tm="0">
                                          <p:val>
                                            <p:strVal val="0-#ppt_w/2"/>
                                          </p:val>
                                        </p:tav>
                                        <p:tav tm="100000">
                                          <p:val>
                                            <p:strVal val="#ppt_x"/>
                                          </p:val>
                                        </p:tav>
                                      </p:tavLst>
                                    </p:anim>
                                    <p:anim calcmode="lin" valueType="num">
                                      <p:cBhvr additive="base">
                                        <p:cTn id="8" dur="500" fill="hold"/>
                                        <p:tgtEl>
                                          <p:spTgt spid="39936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9366"/>
                                        </p:tgtEl>
                                        <p:attrNameLst>
                                          <p:attrName>style.visibility</p:attrName>
                                        </p:attrNameLst>
                                      </p:cBhvr>
                                      <p:to>
                                        <p:strVal val="visible"/>
                                      </p:to>
                                    </p:set>
                                    <p:animEffect transition="in" filter="checkerboard(across)">
                                      <p:cBhvr>
                                        <p:cTn id="13" dur="500"/>
                                        <p:tgtEl>
                                          <p:spTgt spid="39936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99367"/>
                                        </p:tgtEl>
                                        <p:attrNameLst>
                                          <p:attrName>style.visibility</p:attrName>
                                        </p:attrNameLst>
                                      </p:cBhvr>
                                      <p:to>
                                        <p:strVal val="visible"/>
                                      </p:to>
                                    </p:set>
                                    <p:animEffect transition="in" filter="checkerboard(across)">
                                      <p:cBhvr>
                                        <p:cTn id="16" dur="500"/>
                                        <p:tgtEl>
                                          <p:spTgt spid="399367"/>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99368"/>
                                        </p:tgtEl>
                                        <p:attrNameLst>
                                          <p:attrName>style.visibility</p:attrName>
                                        </p:attrNameLst>
                                      </p:cBhvr>
                                      <p:to>
                                        <p:strVal val="visible"/>
                                      </p:to>
                                    </p:set>
                                    <p:animEffect transition="in" filter="blinds(horizontal)">
                                      <p:cBhvr>
                                        <p:cTn id="24" dur="500"/>
                                        <p:tgtEl>
                                          <p:spTgt spid="39936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99369"/>
                                        </p:tgtEl>
                                        <p:attrNameLst>
                                          <p:attrName>style.visibility</p:attrName>
                                        </p:attrNameLst>
                                      </p:cBhvr>
                                      <p:to>
                                        <p:strVal val="visible"/>
                                      </p:to>
                                    </p:set>
                                    <p:animEffect transition="in" filter="blinds(horizontal)">
                                      <p:cBhvr>
                                        <p:cTn id="27" dur="500"/>
                                        <p:tgtEl>
                                          <p:spTgt spid="3993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6260">
                                            <p:txEl>
                                              <p:pRg st="0" end="0"/>
                                            </p:txEl>
                                          </p:spTgt>
                                        </p:tgtEl>
                                        <p:attrNameLst>
                                          <p:attrName>style.visibility</p:attrName>
                                        </p:attrNameLst>
                                      </p:cBhvr>
                                      <p:to>
                                        <p:strVal val="visible"/>
                                      </p:to>
                                    </p:set>
                                    <p:animEffect transition="in" filter="blinds(horizontal)">
                                      <p:cBhvr>
                                        <p:cTn id="37" dur="500"/>
                                        <p:tgtEl>
                                          <p:spTgt spid="9626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nimBg="1"/>
      <p:bldP spid="399366" grpId="0" animBg="1"/>
      <p:bldP spid="399367" grpId="0"/>
      <p:bldP spid="399368" grpId="0" animBg="1"/>
      <p:bldP spid="3993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741231" y="433388"/>
            <a:ext cx="8855207" cy="5721350"/>
            <a:chOff x="436" y="232"/>
            <a:chExt cx="5149" cy="3604"/>
          </a:xfrm>
        </p:grpSpPr>
        <p:sp>
          <p:nvSpPr>
            <p:cNvPr id="414723" name="Rectangle 3"/>
            <p:cNvSpPr>
              <a:spLocks noChangeArrowheads="1"/>
            </p:cNvSpPr>
            <p:nvPr/>
          </p:nvSpPr>
          <p:spPr bwMode="auto">
            <a:xfrm>
              <a:off x="816" y="1857"/>
              <a:ext cx="4128" cy="1182"/>
            </a:xfrm>
            <a:prstGeom prst="rect">
              <a:avLst/>
            </a:prstGeom>
            <a:noFill/>
            <a:ln w="12700">
              <a:noFill/>
              <a:miter lim="800000"/>
              <a:headEnd/>
              <a:tailEnd/>
            </a:ln>
            <a:effectLst>
              <a:outerShdw dist="35921" dir="2700000" algn="ctr" rotWithShape="0">
                <a:schemeClr val="bg1"/>
              </a:outerShdw>
            </a:effectLst>
          </p:spPr>
          <p:txBody>
            <a:bodyPr wrap="none" anchor="ctr"/>
            <a:lstStyle/>
            <a:p>
              <a:pPr>
                <a:defRPr/>
              </a:pPr>
              <a:endParaRPr lang="en-SG" dirty="0">
                <a:solidFill>
                  <a:srgbClr val="FFFFFF"/>
                </a:solidFill>
                <a:latin typeface="Times New Roman" pitchFamily="18" charset="0"/>
                <a:ea typeface="ＭＳ Ｐゴシック" pitchFamily="34" charset="-128"/>
                <a:cs typeface="Arial" pitchFamily="34" charset="0"/>
              </a:endParaRPr>
            </a:p>
          </p:txBody>
        </p:sp>
        <p:sp>
          <p:nvSpPr>
            <p:cNvPr id="414724" name="Rectangle 4"/>
            <p:cNvSpPr>
              <a:spLocks noChangeArrowheads="1"/>
            </p:cNvSpPr>
            <p:nvPr/>
          </p:nvSpPr>
          <p:spPr bwMode="auto">
            <a:xfrm>
              <a:off x="436" y="232"/>
              <a:ext cx="5149" cy="325"/>
            </a:xfrm>
            <a:prstGeom prst="rect">
              <a:avLst/>
            </a:prstGeom>
            <a:noFill/>
            <a:ln w="12700">
              <a:noFill/>
              <a:miter lim="800000"/>
              <a:headEnd/>
              <a:tailEnd/>
            </a:ln>
            <a:effectLst/>
          </p:spPr>
          <p:txBody>
            <a:bodyPr lIns="90488" tIns="44450" rIns="90488" bIns="44450">
              <a:spAutoFit/>
            </a:bodyPr>
            <a:lstStyle/>
            <a:p>
              <a:pPr algn="ctr">
                <a:spcBef>
                  <a:spcPct val="10000"/>
                </a:spcBef>
                <a:defRPr/>
              </a:pPr>
              <a:endParaRPr lang="en-US" sz="2800" b="1" dirty="0">
                <a:solidFill>
                  <a:srgbClr val="FAFD00"/>
                </a:solidFill>
                <a:effectLst>
                  <a:outerShdw blurRad="38100" dist="38100" dir="2700000" algn="tl">
                    <a:srgbClr val="000000"/>
                  </a:outerShdw>
                </a:effectLst>
                <a:latin typeface="Times New Roman" pitchFamily="18" charset="0"/>
                <a:ea typeface="ＭＳ Ｐゴシック" pitchFamily="34" charset="-128"/>
                <a:cs typeface="Arial" pitchFamily="34" charset="0"/>
              </a:endParaRPr>
            </a:p>
          </p:txBody>
        </p:sp>
        <p:sp>
          <p:nvSpPr>
            <p:cNvPr id="57353" name="Rectangle 5"/>
            <p:cNvSpPr>
              <a:spLocks noChangeArrowheads="1"/>
            </p:cNvSpPr>
            <p:nvPr/>
          </p:nvSpPr>
          <p:spPr bwMode="auto">
            <a:xfrm>
              <a:off x="1200" y="672"/>
              <a:ext cx="379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endParaRPr lang="en-US" sz="2800" b="1">
                <a:solidFill>
                  <a:srgbClr val="FFFF00"/>
                </a:solidFill>
                <a:ea typeface="MS PGothic" charset="0"/>
                <a:cs typeface="MS PGothic" charset="0"/>
              </a:endParaRPr>
            </a:p>
          </p:txBody>
        </p:sp>
        <p:sp>
          <p:nvSpPr>
            <p:cNvPr id="57354" name="Rectangle 6"/>
            <p:cNvSpPr>
              <a:spLocks noChangeArrowheads="1"/>
            </p:cNvSpPr>
            <p:nvPr/>
          </p:nvSpPr>
          <p:spPr bwMode="auto">
            <a:xfrm>
              <a:off x="616" y="1244"/>
              <a:ext cx="82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00FF00"/>
                  </a:solidFill>
                  <a:latin typeface="Arial" charset="0"/>
                  <a:ea typeface="MS PGothic" charset="0"/>
                  <a:cs typeface="MS PGothic" charset="0"/>
                </a:rPr>
                <a:t>Healthy</a:t>
              </a:r>
            </a:p>
          </p:txBody>
        </p:sp>
        <p:sp>
          <p:nvSpPr>
            <p:cNvPr id="57355" name="Rectangle 7"/>
            <p:cNvSpPr>
              <a:spLocks noChangeArrowheads="1"/>
            </p:cNvSpPr>
            <p:nvPr/>
          </p:nvSpPr>
          <p:spPr bwMode="auto">
            <a:xfrm>
              <a:off x="616" y="1200"/>
              <a:ext cx="796" cy="3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a typeface="MS PGothic" charset="0"/>
                <a:cs typeface="MS PGothic" charset="0"/>
              </a:endParaRPr>
            </a:p>
          </p:txBody>
        </p:sp>
        <p:sp>
          <p:nvSpPr>
            <p:cNvPr id="57356" name="Rectangle 8"/>
            <p:cNvSpPr>
              <a:spLocks noChangeArrowheads="1"/>
            </p:cNvSpPr>
            <p:nvPr/>
          </p:nvSpPr>
          <p:spPr bwMode="auto">
            <a:xfrm>
              <a:off x="616" y="1969"/>
              <a:ext cx="159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00FF00"/>
                  </a:solidFill>
                  <a:latin typeface="Arial" charset="0"/>
                  <a:ea typeface="MS PGothic" charset="0"/>
                  <a:cs typeface="MS PGothic" charset="0"/>
                </a:rPr>
                <a:t>Pre-cancer</a:t>
              </a:r>
            </a:p>
          </p:txBody>
        </p:sp>
        <p:sp>
          <p:nvSpPr>
            <p:cNvPr id="57357" name="Rectangle 9"/>
            <p:cNvSpPr>
              <a:spLocks noChangeArrowheads="1"/>
            </p:cNvSpPr>
            <p:nvPr/>
          </p:nvSpPr>
          <p:spPr bwMode="auto">
            <a:xfrm>
              <a:off x="616" y="1924"/>
              <a:ext cx="1377" cy="3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a typeface="MS PGothic" charset="0"/>
                <a:cs typeface="MS PGothic" charset="0"/>
              </a:endParaRPr>
            </a:p>
          </p:txBody>
        </p:sp>
        <p:sp>
          <p:nvSpPr>
            <p:cNvPr id="57358" name="Rectangle 10"/>
            <p:cNvSpPr>
              <a:spLocks noChangeArrowheads="1"/>
            </p:cNvSpPr>
            <p:nvPr/>
          </p:nvSpPr>
          <p:spPr bwMode="auto">
            <a:xfrm>
              <a:off x="616" y="2737"/>
              <a:ext cx="137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00FF00"/>
                  </a:solidFill>
                  <a:latin typeface="Arial" charset="0"/>
                  <a:ea typeface="MS PGothic" charset="0"/>
                  <a:cs typeface="MS PGothic" charset="0"/>
                </a:rPr>
                <a:t>Cancer</a:t>
              </a:r>
            </a:p>
          </p:txBody>
        </p:sp>
        <p:sp>
          <p:nvSpPr>
            <p:cNvPr id="57359" name="Rectangle 11"/>
            <p:cNvSpPr>
              <a:spLocks noChangeArrowheads="1"/>
            </p:cNvSpPr>
            <p:nvPr/>
          </p:nvSpPr>
          <p:spPr bwMode="auto">
            <a:xfrm>
              <a:off x="616" y="2692"/>
              <a:ext cx="1316" cy="3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a typeface="MS PGothic" charset="0"/>
                <a:cs typeface="MS PGothic" charset="0"/>
              </a:endParaRPr>
            </a:p>
          </p:txBody>
        </p:sp>
        <p:sp>
          <p:nvSpPr>
            <p:cNvPr id="57360" name="Rectangle 12"/>
            <p:cNvSpPr>
              <a:spLocks noChangeArrowheads="1"/>
            </p:cNvSpPr>
            <p:nvPr/>
          </p:nvSpPr>
          <p:spPr bwMode="auto">
            <a:xfrm>
              <a:off x="616" y="3505"/>
              <a:ext cx="192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00FF00"/>
                  </a:solidFill>
                  <a:latin typeface="Arial" charset="0"/>
                  <a:ea typeface="MS PGothic" charset="0"/>
                  <a:cs typeface="MS PGothic" charset="0"/>
                </a:rPr>
                <a:t>Debilitation/death</a:t>
              </a:r>
            </a:p>
          </p:txBody>
        </p:sp>
        <p:sp>
          <p:nvSpPr>
            <p:cNvPr id="57361" name="Rectangle 13"/>
            <p:cNvSpPr>
              <a:spLocks noChangeArrowheads="1"/>
            </p:cNvSpPr>
            <p:nvPr/>
          </p:nvSpPr>
          <p:spPr bwMode="auto">
            <a:xfrm>
              <a:off x="616" y="3460"/>
              <a:ext cx="1913" cy="3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a typeface="MS PGothic" charset="0"/>
                <a:cs typeface="MS PGothic" charset="0"/>
              </a:endParaRPr>
            </a:p>
          </p:txBody>
        </p:sp>
        <p:sp>
          <p:nvSpPr>
            <p:cNvPr id="57362" name="Rectangle 14"/>
            <p:cNvSpPr>
              <a:spLocks noChangeArrowheads="1"/>
            </p:cNvSpPr>
            <p:nvPr/>
          </p:nvSpPr>
          <p:spPr bwMode="auto">
            <a:xfrm>
              <a:off x="711" y="1632"/>
              <a:ext cx="2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FAFD00"/>
                  </a:solidFill>
                  <a:latin typeface="Symbol" charset="0"/>
                  <a:ea typeface="MS PGothic" charset="0"/>
                  <a:cs typeface="MS PGothic" charset="0"/>
                </a:rPr>
                <a:t></a:t>
              </a:r>
            </a:p>
          </p:txBody>
        </p:sp>
        <p:sp>
          <p:nvSpPr>
            <p:cNvPr id="57363" name="Rectangle 15"/>
            <p:cNvSpPr>
              <a:spLocks noChangeArrowheads="1"/>
            </p:cNvSpPr>
            <p:nvPr/>
          </p:nvSpPr>
          <p:spPr bwMode="auto">
            <a:xfrm>
              <a:off x="710" y="3165"/>
              <a:ext cx="2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FAFD00"/>
                  </a:solidFill>
                  <a:latin typeface="Symbol" charset="0"/>
                  <a:ea typeface="MS PGothic" charset="0"/>
                  <a:cs typeface="MS PGothic" charset="0"/>
                </a:rPr>
                <a:t></a:t>
              </a:r>
            </a:p>
          </p:txBody>
        </p:sp>
        <p:sp>
          <p:nvSpPr>
            <p:cNvPr id="57364" name="Rectangle 16"/>
            <p:cNvSpPr>
              <a:spLocks noChangeArrowheads="1"/>
            </p:cNvSpPr>
            <p:nvPr/>
          </p:nvSpPr>
          <p:spPr bwMode="auto">
            <a:xfrm>
              <a:off x="710" y="2397"/>
              <a:ext cx="2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b="1">
                  <a:solidFill>
                    <a:srgbClr val="FAFD00"/>
                  </a:solidFill>
                  <a:latin typeface="Symbol" charset="0"/>
                  <a:ea typeface="MS PGothic" charset="0"/>
                  <a:cs typeface="MS PGothic" charset="0"/>
                </a:rPr>
                <a:t></a:t>
              </a:r>
            </a:p>
          </p:txBody>
        </p:sp>
        <p:sp>
          <p:nvSpPr>
            <p:cNvPr id="57365" name="Rectangle 17"/>
            <p:cNvSpPr>
              <a:spLocks noChangeArrowheads="1"/>
            </p:cNvSpPr>
            <p:nvPr/>
          </p:nvSpPr>
          <p:spPr bwMode="auto">
            <a:xfrm>
              <a:off x="2868" y="1570"/>
              <a:ext cx="265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000" b="1">
                  <a:solidFill>
                    <a:srgbClr val="FFFFFF"/>
                  </a:solidFill>
                  <a:latin typeface="Arial" charset="0"/>
                  <a:ea typeface="MS PGothic" charset="0"/>
                  <a:cs typeface="MS PGothic" charset="0"/>
                </a:rPr>
                <a:t>Primary prevention</a:t>
              </a:r>
            </a:p>
          </p:txBody>
        </p:sp>
        <p:sp>
          <p:nvSpPr>
            <p:cNvPr id="57366" name="Rectangle 18"/>
            <p:cNvSpPr>
              <a:spLocks noChangeArrowheads="1"/>
            </p:cNvSpPr>
            <p:nvPr/>
          </p:nvSpPr>
          <p:spPr bwMode="auto">
            <a:xfrm>
              <a:off x="2399" y="1536"/>
              <a:ext cx="3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200" b="1">
                  <a:solidFill>
                    <a:srgbClr val="FAFD00"/>
                  </a:solidFill>
                  <a:latin typeface="Monotype Sorts" charset="0"/>
                  <a:ea typeface="MS PGothic" charset="0"/>
                  <a:cs typeface="MS PGothic" charset="0"/>
                  <a:sym typeface="Symbol" charset="0"/>
                </a:rPr>
                <a:t></a:t>
              </a:r>
              <a:endParaRPr lang="en-GB" sz="3200" b="1">
                <a:solidFill>
                  <a:srgbClr val="FAFD00"/>
                </a:solidFill>
                <a:latin typeface="Monotype Sorts" charset="0"/>
                <a:ea typeface="MS PGothic" charset="0"/>
                <a:cs typeface="MS PGothic" charset="0"/>
              </a:endParaRPr>
            </a:p>
          </p:txBody>
        </p:sp>
        <p:sp>
          <p:nvSpPr>
            <p:cNvPr id="57367" name="Line 19"/>
            <p:cNvSpPr>
              <a:spLocks noChangeShapeType="1"/>
            </p:cNvSpPr>
            <p:nvPr/>
          </p:nvSpPr>
          <p:spPr bwMode="auto">
            <a:xfrm>
              <a:off x="615" y="1740"/>
              <a:ext cx="1728"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8" name="Rectangle 20"/>
            <p:cNvSpPr>
              <a:spLocks noChangeArrowheads="1"/>
            </p:cNvSpPr>
            <p:nvPr/>
          </p:nvSpPr>
          <p:spPr bwMode="auto">
            <a:xfrm>
              <a:off x="2869" y="2321"/>
              <a:ext cx="265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000" b="1">
                  <a:solidFill>
                    <a:srgbClr val="FFFFFF"/>
                  </a:solidFill>
                  <a:latin typeface="Arial" charset="0"/>
                  <a:ea typeface="MS PGothic" charset="0"/>
                  <a:cs typeface="MS PGothic" charset="0"/>
                </a:rPr>
                <a:t>Secondary prevention</a:t>
              </a:r>
            </a:p>
          </p:txBody>
        </p:sp>
        <p:sp>
          <p:nvSpPr>
            <p:cNvPr id="57369" name="Rectangle 21"/>
            <p:cNvSpPr>
              <a:spLocks noChangeArrowheads="1"/>
            </p:cNvSpPr>
            <p:nvPr/>
          </p:nvSpPr>
          <p:spPr bwMode="auto">
            <a:xfrm>
              <a:off x="2400" y="2286"/>
              <a:ext cx="3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200" b="1">
                  <a:solidFill>
                    <a:srgbClr val="FAFD00"/>
                  </a:solidFill>
                  <a:latin typeface="Monotype Sorts" charset="0"/>
                  <a:ea typeface="MS PGothic" charset="0"/>
                  <a:cs typeface="MS PGothic" charset="0"/>
                  <a:sym typeface="Symbol" charset="0"/>
                </a:rPr>
                <a:t></a:t>
              </a:r>
            </a:p>
          </p:txBody>
        </p:sp>
        <p:sp>
          <p:nvSpPr>
            <p:cNvPr id="57370" name="Line 22"/>
            <p:cNvSpPr>
              <a:spLocks noChangeShapeType="1"/>
            </p:cNvSpPr>
            <p:nvPr/>
          </p:nvSpPr>
          <p:spPr bwMode="auto">
            <a:xfrm>
              <a:off x="615" y="2491"/>
              <a:ext cx="1728"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1" name="Rectangle 23"/>
            <p:cNvSpPr>
              <a:spLocks noChangeArrowheads="1"/>
            </p:cNvSpPr>
            <p:nvPr/>
          </p:nvSpPr>
          <p:spPr bwMode="auto">
            <a:xfrm>
              <a:off x="2868" y="3096"/>
              <a:ext cx="265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000" b="1">
                  <a:solidFill>
                    <a:srgbClr val="FFFFFF"/>
                  </a:solidFill>
                  <a:latin typeface="Arial" charset="0"/>
                  <a:ea typeface="MS PGothic" charset="0"/>
                  <a:cs typeface="MS PGothic" charset="0"/>
                </a:rPr>
                <a:t>Treatment</a:t>
              </a:r>
            </a:p>
          </p:txBody>
        </p:sp>
        <p:sp>
          <p:nvSpPr>
            <p:cNvPr id="57372" name="Rectangle 24"/>
            <p:cNvSpPr>
              <a:spLocks noChangeArrowheads="1"/>
            </p:cNvSpPr>
            <p:nvPr/>
          </p:nvSpPr>
          <p:spPr bwMode="auto">
            <a:xfrm>
              <a:off x="2399" y="3066"/>
              <a:ext cx="3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GB" sz="3200" b="1">
                  <a:solidFill>
                    <a:srgbClr val="FAFD00"/>
                  </a:solidFill>
                  <a:latin typeface="Monotype Sorts" charset="0"/>
                  <a:ea typeface="MS PGothic" charset="0"/>
                  <a:cs typeface="MS PGothic" charset="0"/>
                  <a:sym typeface="Symbol" charset="0"/>
                </a:rPr>
                <a:t></a:t>
              </a:r>
            </a:p>
          </p:txBody>
        </p:sp>
        <p:sp>
          <p:nvSpPr>
            <p:cNvPr id="57373" name="Line 25"/>
            <p:cNvSpPr>
              <a:spLocks noChangeShapeType="1"/>
            </p:cNvSpPr>
            <p:nvPr/>
          </p:nvSpPr>
          <p:spPr bwMode="auto">
            <a:xfrm>
              <a:off x="615" y="3274"/>
              <a:ext cx="1728"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4276" name="Text Box 26"/>
          <p:cNvSpPr txBox="1">
            <a:spLocks noChangeArrowheads="1"/>
          </p:cNvSpPr>
          <p:nvPr/>
        </p:nvSpPr>
        <p:spPr bwMode="auto">
          <a:xfrm>
            <a:off x="390393" y="260350"/>
            <a:ext cx="9092538" cy="15700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3600" b="1">
                <a:solidFill>
                  <a:srgbClr val="FFFF00"/>
                </a:solidFill>
                <a:effectLst>
                  <a:outerShdw blurRad="38100" dist="38100" dir="2700000" algn="tl">
                    <a:srgbClr val="000000"/>
                  </a:outerShdw>
                </a:effectLst>
                <a:latin typeface="Arial" charset="0"/>
                <a:ea typeface="MS PGothic" charset="0"/>
                <a:cs typeface="MS PGothic" charset="0"/>
              </a:rPr>
              <a:t>Best Strategy – VIA &amp; Vaccination</a:t>
            </a:r>
          </a:p>
          <a:p>
            <a:pPr algn="ctr" eaLnBrk="1" hangingPunct="1">
              <a:spcBef>
                <a:spcPct val="50000"/>
              </a:spcBef>
            </a:pPr>
            <a:r>
              <a:rPr lang="en-US" sz="2000" b="1">
                <a:solidFill>
                  <a:srgbClr val="B1F9F4"/>
                </a:solidFill>
                <a:latin typeface="Arial" charset="0"/>
                <a:ea typeface="MS PGothic" charset="0"/>
                <a:cs typeface="MS PGothic" charset="0"/>
              </a:rPr>
              <a:t>Screening by VIA or pap smear is looking for the pre-cancer</a:t>
            </a:r>
          </a:p>
          <a:p>
            <a:pPr algn="ctr" eaLnBrk="1" hangingPunct="1">
              <a:spcBef>
                <a:spcPct val="50000"/>
              </a:spcBef>
            </a:pPr>
            <a:r>
              <a:rPr lang="en-US" sz="2000" b="1">
                <a:solidFill>
                  <a:srgbClr val="B1F9F4"/>
                </a:solidFill>
                <a:latin typeface="Arial" charset="0"/>
                <a:ea typeface="MS PGothic" charset="0"/>
                <a:cs typeface="MS PGothic" charset="0"/>
              </a:rPr>
              <a:t>Vaccination prevents the pre-cancer occurring in the first place</a:t>
            </a:r>
          </a:p>
        </p:txBody>
      </p:sp>
      <p:sp>
        <p:nvSpPr>
          <p:cNvPr id="414747" name="Text Box 27"/>
          <p:cNvSpPr txBox="1">
            <a:spLocks noChangeArrowheads="1"/>
          </p:cNvSpPr>
          <p:nvPr/>
        </p:nvSpPr>
        <p:spPr bwMode="auto">
          <a:xfrm>
            <a:off x="5185173" y="3457576"/>
            <a:ext cx="427712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b="1">
                <a:solidFill>
                  <a:srgbClr val="FFC000"/>
                </a:solidFill>
                <a:latin typeface="Arial" charset="0"/>
                <a:ea typeface="MS PGothic" charset="0"/>
                <a:cs typeface="MS PGothic" charset="0"/>
              </a:rPr>
              <a:t>VIA or pap</a:t>
            </a:r>
          </a:p>
        </p:txBody>
      </p:sp>
      <p:sp>
        <p:nvSpPr>
          <p:cNvPr id="414748" name="Text Box 28"/>
          <p:cNvSpPr txBox="1">
            <a:spLocks noChangeArrowheads="1"/>
          </p:cNvSpPr>
          <p:nvPr/>
        </p:nvSpPr>
        <p:spPr bwMode="auto">
          <a:xfrm>
            <a:off x="5888567" y="2233613"/>
            <a:ext cx="22632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spcBef>
                <a:spcPct val="50000"/>
              </a:spcBef>
            </a:pPr>
            <a:r>
              <a:rPr lang="en-US" b="1">
                <a:solidFill>
                  <a:srgbClr val="FF00FF"/>
                </a:solidFill>
                <a:latin typeface="Arial" charset="0"/>
                <a:ea typeface="MS PGothic" charset="0"/>
                <a:cs typeface="MS PGothic" charset="0"/>
              </a:rPr>
              <a:t>HPV vaccine</a:t>
            </a:r>
          </a:p>
        </p:txBody>
      </p:sp>
      <p:sp>
        <p:nvSpPr>
          <p:cNvPr id="29" name="Text Box 27"/>
          <p:cNvSpPr txBox="1">
            <a:spLocks noChangeArrowheads="1"/>
          </p:cNvSpPr>
          <p:nvPr/>
        </p:nvSpPr>
        <p:spPr bwMode="auto">
          <a:xfrm>
            <a:off x="3881571" y="4622801"/>
            <a:ext cx="606914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endParaRPr lang="en-US" b="1">
              <a:solidFill>
                <a:srgbClr val="FFC000"/>
              </a:solidFill>
              <a:latin typeface="Arial" charset="0"/>
              <a:ea typeface="MS PGothic" charset="0"/>
              <a:cs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747"/>
                                        </p:tgtEl>
                                        <p:attrNameLst>
                                          <p:attrName>style.visibility</p:attrName>
                                        </p:attrNameLst>
                                      </p:cBhvr>
                                      <p:to>
                                        <p:strVal val="visible"/>
                                      </p:to>
                                    </p:set>
                                    <p:animEffect transition="in" filter="blinds(horizontal)">
                                      <p:cBhvr>
                                        <p:cTn id="7" dur="1000"/>
                                        <p:tgtEl>
                                          <p:spTgt spid="414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14748"/>
                                        </p:tgtEl>
                                        <p:attrNameLst>
                                          <p:attrName>style.visibility</p:attrName>
                                        </p:attrNameLst>
                                      </p:cBhvr>
                                      <p:to>
                                        <p:strVal val="visible"/>
                                      </p:to>
                                    </p:set>
                                    <p:anim calcmode="lin" valueType="num">
                                      <p:cBhvr additive="base">
                                        <p:cTn id="12" dur="500" fill="hold"/>
                                        <p:tgtEl>
                                          <p:spTgt spid="414748"/>
                                        </p:tgtEl>
                                        <p:attrNameLst>
                                          <p:attrName>ppt_x</p:attrName>
                                        </p:attrNameLst>
                                      </p:cBhvr>
                                      <p:tavLst>
                                        <p:tav tm="0">
                                          <p:val>
                                            <p:strVal val="0-#ppt_w/2"/>
                                          </p:val>
                                        </p:tav>
                                        <p:tav tm="100000">
                                          <p:val>
                                            <p:strVal val="#ppt_x"/>
                                          </p:val>
                                        </p:tav>
                                      </p:tavLst>
                                    </p:anim>
                                    <p:anim calcmode="lin" valueType="num">
                                      <p:cBhvr additive="base">
                                        <p:cTn id="13" dur="500" fill="hold"/>
                                        <p:tgtEl>
                                          <p:spTgt spid="414748"/>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1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4276">
                                            <p:txEl>
                                              <p:pRg st="1" end="1"/>
                                            </p:txEl>
                                          </p:spTgt>
                                        </p:tgtEl>
                                        <p:attrNameLst>
                                          <p:attrName>style.visibility</p:attrName>
                                        </p:attrNameLst>
                                      </p:cBhvr>
                                      <p:to>
                                        <p:strVal val="visible"/>
                                      </p:to>
                                    </p:set>
                                    <p:animEffect transition="in" filter="blinds(horizontal)">
                                      <p:cBhvr>
                                        <p:cTn id="23" dur="500"/>
                                        <p:tgtEl>
                                          <p:spTgt spid="54276">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4276">
                                            <p:txEl>
                                              <p:pRg st="2" end="2"/>
                                            </p:txEl>
                                          </p:spTgt>
                                        </p:tgtEl>
                                        <p:attrNameLst>
                                          <p:attrName>style.visibility</p:attrName>
                                        </p:attrNameLst>
                                      </p:cBhvr>
                                      <p:to>
                                        <p:strVal val="visible"/>
                                      </p:to>
                                    </p:set>
                                    <p:animEffect transition="in" filter="blinds(horizontal)">
                                      <p:cBhvr>
                                        <p:cTn id="26"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47" grpId="0"/>
      <p:bldP spid="41474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238250" y="928689"/>
            <a:ext cx="8667750" cy="833437"/>
          </a:xfrm>
        </p:spPr>
        <p:txBody>
          <a:bodyPr/>
          <a:lstStyle/>
          <a:p>
            <a:r>
              <a:rPr lang="en-US">
                <a:latin typeface="Arial" charset="0"/>
              </a:rPr>
              <a:t>What is a vaccine?</a:t>
            </a:r>
          </a:p>
        </p:txBody>
      </p:sp>
      <p:sp>
        <p:nvSpPr>
          <p:cNvPr id="3" name="Content Placeholder 2"/>
          <p:cNvSpPr>
            <a:spLocks noGrp="1"/>
          </p:cNvSpPr>
          <p:nvPr>
            <p:ph idx="1"/>
          </p:nvPr>
        </p:nvSpPr>
        <p:spPr/>
        <p:txBody>
          <a:bodyPr/>
          <a:lstStyle/>
          <a:p>
            <a:r>
              <a:rPr lang="en-US">
                <a:latin typeface="Arial" charset="0"/>
              </a:rPr>
              <a:t>Common medicine given to prevent infection</a:t>
            </a:r>
          </a:p>
          <a:p>
            <a:r>
              <a:rPr lang="en-US">
                <a:latin typeface="Arial" charset="0"/>
              </a:rPr>
              <a:t>Safely given to millions of children &amp; adults</a:t>
            </a:r>
          </a:p>
          <a:p>
            <a:r>
              <a:rPr lang="en-US">
                <a:latin typeface="Arial" charset="0"/>
              </a:rPr>
              <a:t>Vaccine tricks the body into believing that a real infection has occurred, so it produces antibodies which prevent the infection from occuring again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endParaRPr lang="en-US">
              <a:solidFill>
                <a:srgbClr val="FFFFFF"/>
              </a:solidFill>
            </a:endParaRPr>
          </a:p>
        </p:txBody>
      </p:sp>
      <p:sp>
        <p:nvSpPr>
          <p:cNvPr id="1327106" name="Rectangle 2"/>
          <p:cNvSpPr>
            <a:spLocks noGrp="1" noChangeArrowheads="1"/>
          </p:cNvSpPr>
          <p:nvPr>
            <p:ph type="title"/>
          </p:nvPr>
        </p:nvSpPr>
        <p:spPr>
          <a:xfrm>
            <a:off x="330200" y="0"/>
            <a:ext cx="9123495" cy="914400"/>
          </a:xfrm>
        </p:spPr>
        <p:txBody>
          <a:bodyPr/>
          <a:lstStyle/>
          <a:p>
            <a:pPr algn="ctr" eaLnBrk="1" hangingPunct="1"/>
            <a:r>
              <a:rPr lang="en-GB" sz="2800">
                <a:solidFill>
                  <a:srgbClr val="FFFF00"/>
                </a:solidFill>
                <a:effectLst>
                  <a:outerShdw blurRad="38100" dist="38100" dir="2700000" algn="tl">
                    <a:srgbClr val="000000"/>
                  </a:outerShdw>
                </a:effectLst>
                <a:latin typeface="Arial" charset="0"/>
              </a:rPr>
              <a:t>Cervical Cancer Incidence</a:t>
            </a:r>
          </a:p>
        </p:txBody>
      </p:sp>
      <p:pic>
        <p:nvPicPr>
          <p:cNvPr id="40964" name="Picture 3" descr="Incidence of CC - ASR wor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154" b="10172"/>
          <a:stretch>
            <a:fillRect/>
          </a:stretch>
        </p:blipFill>
        <p:spPr>
          <a:xfrm>
            <a:off x="82550" y="685800"/>
            <a:ext cx="9740900" cy="5486400"/>
          </a:xfrm>
          <a:noFill/>
        </p:spPr>
      </p:pic>
      <p:pic>
        <p:nvPicPr>
          <p:cNvPr id="40965" name="Picture 4" descr="Incidence of CC - ASR world"/>
          <p:cNvPicPr>
            <a:picLocks noChangeAspect="1" noChangeArrowheads="1"/>
          </p:cNvPicPr>
          <p:nvPr/>
        </p:nvPicPr>
        <p:blipFill>
          <a:blip r:embed="rId3">
            <a:extLst>
              <a:ext uri="{28A0092B-C50C-407E-A947-70E740481C1C}">
                <a14:useLocalDpi xmlns:a14="http://schemas.microsoft.com/office/drawing/2010/main" val="0"/>
              </a:ext>
            </a:extLst>
          </a:blip>
          <a:srcRect l="34953" t="95435" r="35580" b="1894"/>
          <a:stretch>
            <a:fillRect/>
          </a:stretch>
        </p:blipFill>
        <p:spPr bwMode="auto">
          <a:xfrm>
            <a:off x="2476501" y="5638800"/>
            <a:ext cx="59401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5"/>
          <p:cNvSpPr txBox="1">
            <a:spLocks noChangeArrowheads="1"/>
          </p:cNvSpPr>
          <p:nvPr/>
        </p:nvSpPr>
        <p:spPr bwMode="auto">
          <a:xfrm>
            <a:off x="0" y="6583364"/>
            <a:ext cx="354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spcBef>
                <a:spcPct val="50000"/>
              </a:spcBef>
            </a:pPr>
            <a:r>
              <a:rPr lang="en-GB" sz="1200">
                <a:solidFill>
                  <a:srgbClr val="FFFFFF"/>
                </a:solidFill>
                <a:latin typeface="Arial" charset="0"/>
              </a:rPr>
              <a:t>Ferlay J </a:t>
            </a:r>
            <a:r>
              <a:rPr lang="en-GB" sz="1200" i="1">
                <a:solidFill>
                  <a:srgbClr val="FFFFFF"/>
                </a:solidFill>
                <a:latin typeface="Arial" charset="0"/>
              </a:rPr>
              <a:t>et al. </a:t>
            </a:r>
            <a:r>
              <a:rPr lang="en-GB" sz="1200">
                <a:solidFill>
                  <a:srgbClr val="FFFFFF"/>
                </a:solidFill>
                <a:latin typeface="Arial" charset="0"/>
              </a:rPr>
              <a:t>Globocan 2002;  IARC 2004.</a:t>
            </a:r>
          </a:p>
        </p:txBody>
      </p:sp>
      <p:sp>
        <p:nvSpPr>
          <p:cNvPr id="40967" name="Text Box 6"/>
          <p:cNvSpPr txBox="1">
            <a:spLocks noChangeArrowheads="1"/>
          </p:cNvSpPr>
          <p:nvPr/>
        </p:nvSpPr>
        <p:spPr bwMode="auto">
          <a:xfrm>
            <a:off x="2724150" y="5867400"/>
            <a:ext cx="4474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GB" sz="1200">
                <a:solidFill>
                  <a:srgbClr val="000000"/>
                </a:solidFill>
                <a:latin typeface="Arial" charset="0"/>
              </a:rPr>
              <a:t>Age standardised rate (ASR) per 100,000 population (All ages)</a:t>
            </a:r>
          </a:p>
        </p:txBody>
      </p:sp>
      <p:sp>
        <p:nvSpPr>
          <p:cNvPr id="1327111" name="Text Box 7"/>
          <p:cNvSpPr txBox="1">
            <a:spLocks noChangeArrowheads="1"/>
          </p:cNvSpPr>
          <p:nvPr/>
        </p:nvSpPr>
        <p:spPr bwMode="auto">
          <a:xfrm>
            <a:off x="165100" y="762000"/>
            <a:ext cx="9575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GB" sz="2800">
                <a:solidFill>
                  <a:srgbClr val="000000"/>
                </a:solidFill>
                <a:latin typeface="Arial" charset="0"/>
              </a:rPr>
              <a:t>Worldwide, every two minutes a woman dies of cervical cancer</a:t>
            </a:r>
          </a:p>
          <a:p>
            <a:pPr algn="ctr" eaLnBrk="1" hangingPunct="1">
              <a:spcBef>
                <a:spcPct val="50000"/>
              </a:spcBef>
            </a:pPr>
            <a:r>
              <a:rPr lang="en-GB" sz="2800">
                <a:solidFill>
                  <a:srgbClr val="000000"/>
                </a:solidFill>
                <a:latin typeface="Arial" charset="0"/>
              </a:rPr>
              <a:t>In Asia Pacific, every four minutes a woman dies of cervical cancer</a:t>
            </a:r>
          </a:p>
        </p:txBody>
      </p:sp>
      <p:sp>
        <p:nvSpPr>
          <p:cNvPr id="9" name="Oval 8"/>
          <p:cNvSpPr>
            <a:spLocks noChangeArrowheads="1"/>
          </p:cNvSpPr>
          <p:nvPr/>
        </p:nvSpPr>
        <p:spPr bwMode="auto">
          <a:xfrm>
            <a:off x="6045068" y="2852739"/>
            <a:ext cx="701675" cy="1081087"/>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7111"/>
                                        </p:tgtEl>
                                        <p:attrNameLst>
                                          <p:attrName>style.visibility</p:attrName>
                                        </p:attrNameLst>
                                      </p:cBhvr>
                                      <p:to>
                                        <p:strVal val="visible"/>
                                      </p:to>
                                    </p:set>
                                    <p:anim calcmode="lin" valueType="num">
                                      <p:cBhvr additive="base">
                                        <p:cTn id="7" dur="500" fill="hold"/>
                                        <p:tgtEl>
                                          <p:spTgt spid="1327111"/>
                                        </p:tgtEl>
                                        <p:attrNameLst>
                                          <p:attrName>ppt_x</p:attrName>
                                        </p:attrNameLst>
                                      </p:cBhvr>
                                      <p:tavLst>
                                        <p:tav tm="0">
                                          <p:val>
                                            <p:strVal val="0-#ppt_w/2"/>
                                          </p:val>
                                        </p:tav>
                                        <p:tav tm="100000">
                                          <p:val>
                                            <p:strVal val="#ppt_x"/>
                                          </p:val>
                                        </p:tav>
                                      </p:tavLst>
                                    </p:anim>
                                    <p:anim calcmode="lin" valueType="num">
                                      <p:cBhvr additive="base">
                                        <p:cTn id="8" dur="500" fill="hold"/>
                                        <p:tgtEl>
                                          <p:spTgt spid="13271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11" grpId="0" autoUpdateAnimBg="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42906" y="1052514"/>
            <a:ext cx="8667750" cy="636587"/>
          </a:xfrm>
        </p:spPr>
        <p:txBody>
          <a:bodyPr/>
          <a:lstStyle/>
          <a:p>
            <a:pPr eaLnBrk="1" hangingPunct="1"/>
            <a:r>
              <a:rPr lang="en-US">
                <a:latin typeface="Arial" charset="0"/>
              </a:rPr>
              <a:t>HPV Vaccines</a:t>
            </a:r>
          </a:p>
        </p:txBody>
      </p:sp>
      <p:sp>
        <p:nvSpPr>
          <p:cNvPr id="56323" name="Rectangle 3"/>
          <p:cNvSpPr>
            <a:spLocks noGrp="1" noChangeArrowheads="1"/>
          </p:cNvSpPr>
          <p:nvPr>
            <p:ph type="body" idx="1"/>
          </p:nvPr>
        </p:nvSpPr>
        <p:spPr>
          <a:xfrm>
            <a:off x="1052513" y="2428876"/>
            <a:ext cx="8667750" cy="4143375"/>
          </a:xfrm>
        </p:spPr>
        <p:txBody>
          <a:bodyPr/>
          <a:lstStyle/>
          <a:p>
            <a:pPr eaLnBrk="1" hangingPunct="1"/>
            <a:r>
              <a:rPr lang="en-US" sz="2400">
                <a:latin typeface="Arial" charset="0"/>
              </a:rPr>
              <a:t>Injections developed to prevent infection with the most common HPV types that can cause disease</a:t>
            </a:r>
          </a:p>
          <a:p>
            <a:pPr eaLnBrk="1" hangingPunct="1"/>
            <a:r>
              <a:rPr lang="en-US" sz="2400">
                <a:latin typeface="Arial" charset="0"/>
              </a:rPr>
              <a:t>Uses the empty shell of the virus, so no real infection occurs</a:t>
            </a:r>
          </a:p>
          <a:p>
            <a:pPr eaLnBrk="1" hangingPunct="1"/>
            <a:r>
              <a:rPr lang="en-US" sz="2400">
                <a:latin typeface="Arial" charset="0"/>
              </a:rPr>
              <a:t>Can prevent around 70-80% of cervical cancer</a:t>
            </a:r>
          </a:p>
          <a:p>
            <a:pPr eaLnBrk="1" hangingPunct="1"/>
            <a:r>
              <a:rPr lang="en-US" sz="2400">
                <a:latin typeface="Arial" charset="0"/>
              </a:rPr>
              <a:t>3 doses given over 6 months for 15 years and older</a:t>
            </a:r>
          </a:p>
          <a:p>
            <a:pPr eaLnBrk="1" hangingPunct="1"/>
            <a:r>
              <a:rPr lang="en-US" sz="2400">
                <a:latin typeface="Arial" charset="0"/>
              </a:rPr>
              <a:t>Only 2 doses needed for girls aged 11-14</a:t>
            </a:r>
          </a:p>
          <a:p>
            <a:pPr eaLnBrk="1" hangingPunct="1">
              <a:buFont typeface="Wingdings" charset="0"/>
              <a:buNone/>
            </a:pPr>
            <a:endParaRPr lang="en-US" sz="2400">
              <a:latin typeface="Arial" charset="0"/>
            </a:endParaRPr>
          </a:p>
        </p:txBody>
      </p:sp>
      <p:pic>
        <p:nvPicPr>
          <p:cNvPr id="5" name="Picture 6" descr="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500064"/>
            <a:ext cx="140679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23" dur="500"/>
                                        <p:tgtEl>
                                          <p:spTgt spid="563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8" dur="500"/>
                                        <p:tgtEl>
                                          <p:spTgt spid="5632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33"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16" y="785813"/>
            <a:ext cx="8420100" cy="1143000"/>
          </a:xfrm>
        </p:spPr>
        <p:txBody>
          <a:bodyPr/>
          <a:lstStyle/>
          <a:p>
            <a:pPr eaLnBrk="1" hangingPunct="1">
              <a:defRPr/>
            </a:pPr>
            <a:r>
              <a:rPr lang="en-US" b="1" dirty="0" smtClean="0">
                <a:effectLst>
                  <a:outerShdw blurRad="38100" dist="38100" dir="2700000" algn="tl">
                    <a:srgbClr val="000000"/>
                  </a:outerShdw>
                </a:effectLst>
                <a:latin typeface="Arial" pitchFamily="34" charset="0"/>
                <a:ea typeface="+mj-ea"/>
                <a:cs typeface="Arial" pitchFamily="34" charset="0"/>
              </a:rPr>
              <a:t>World Health </a:t>
            </a:r>
            <a:r>
              <a:rPr lang="en-US" b="1" dirty="0" err="1" smtClean="0">
                <a:effectLst>
                  <a:outerShdw blurRad="38100" dist="38100" dir="2700000" algn="tl">
                    <a:srgbClr val="000000"/>
                  </a:outerShdw>
                </a:effectLst>
                <a:latin typeface="Arial" pitchFamily="34" charset="0"/>
                <a:ea typeface="+mj-ea"/>
                <a:cs typeface="Arial" pitchFamily="34" charset="0"/>
              </a:rPr>
              <a:t>Organisation</a:t>
            </a:r>
            <a:r>
              <a:rPr lang="en-US" b="1" dirty="0" smtClean="0">
                <a:effectLst>
                  <a:outerShdw blurRad="38100" dist="38100" dir="2700000" algn="tl">
                    <a:srgbClr val="000000"/>
                  </a:outerShdw>
                </a:effectLst>
                <a:latin typeface="Arial" pitchFamily="34" charset="0"/>
                <a:ea typeface="+mj-ea"/>
                <a:cs typeface="Arial" pitchFamily="34" charset="0"/>
              </a:rPr>
              <a:t> Position on Safety</a:t>
            </a:r>
            <a:endParaRPr lang="en-SG" b="1" dirty="0" smtClean="0">
              <a:effectLst>
                <a:outerShdw blurRad="38100" dist="38100" dir="2700000" algn="tl">
                  <a:srgbClr val="000000"/>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773906" y="2571750"/>
            <a:ext cx="8420100" cy="4095750"/>
          </a:xfrm>
        </p:spPr>
        <p:txBody>
          <a:bodyPr/>
          <a:lstStyle/>
          <a:p>
            <a:pPr eaLnBrk="1" hangingPunct="1"/>
            <a:r>
              <a:rPr lang="en-US">
                <a:latin typeface="Arial" charset="0"/>
                <a:cs typeface="Arial" charset="0"/>
              </a:rPr>
              <a:t>WHO has a committee on safety of vaccines (GACVS)</a:t>
            </a:r>
          </a:p>
          <a:p>
            <a:pPr eaLnBrk="1" hangingPunct="1"/>
            <a:r>
              <a:rPr lang="en-US">
                <a:latin typeface="Arial" charset="0"/>
                <a:cs typeface="Arial" charset="0"/>
              </a:rPr>
              <a:t>Concluded that HPV vaccines have a good safety profile</a:t>
            </a:r>
          </a:p>
        </p:txBody>
      </p:sp>
      <p:sp>
        <p:nvSpPr>
          <p:cNvPr id="4" name="Footer Placeholder 3"/>
          <p:cNvSpPr>
            <a:spLocks noGrp="1"/>
          </p:cNvSpPr>
          <p:nvPr>
            <p:ph type="ftr" sz="quarter" idx="11"/>
          </p:nvPr>
        </p:nvSpPr>
        <p:spPr/>
        <p:txBody>
          <a:bodyPr/>
          <a:lstStyle/>
          <a:p>
            <a:pPr>
              <a:defRPr/>
            </a:pPr>
            <a:r>
              <a:rPr lang="en-GB"/>
              <a:t>Dr SC Quek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906" y="357188"/>
            <a:ext cx="8420100" cy="1143000"/>
          </a:xfrm>
        </p:spPr>
        <p:txBody>
          <a:bodyPr/>
          <a:lstStyle/>
          <a:p>
            <a:pPr>
              <a:defRPr/>
            </a:pPr>
            <a:r>
              <a:rPr lang="en-US" b="1" smtClean="0">
                <a:effectLst>
                  <a:outerShdw blurRad="38100" dist="38100" dir="2700000" algn="tl">
                    <a:srgbClr val="000000"/>
                  </a:outerShdw>
                </a:effectLst>
                <a:latin typeface="Arial" pitchFamily="34" charset="0"/>
                <a:ea typeface="+mj-ea"/>
                <a:cs typeface="Arial" pitchFamily="34" charset="0"/>
              </a:rPr>
              <a:t>Worldwide Acceptance</a:t>
            </a:r>
            <a:endParaRPr lang="en-SG" b="1" smtClean="0">
              <a:effectLst>
                <a:outerShdw blurRad="38100" dist="38100" dir="2700000" algn="tl">
                  <a:srgbClr val="000000"/>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541735" y="1643063"/>
            <a:ext cx="8899921" cy="4786312"/>
          </a:xfrm>
        </p:spPr>
        <p:txBody>
          <a:bodyPr/>
          <a:lstStyle/>
          <a:p>
            <a:r>
              <a:rPr lang="en-US" sz="2800">
                <a:latin typeface="Arial" charset="0"/>
                <a:cs typeface="Arial" charset="0"/>
              </a:rPr>
              <a:t>Used in hundreds of countries worldwide</a:t>
            </a:r>
          </a:p>
          <a:p>
            <a:r>
              <a:rPr lang="en-US" sz="2800">
                <a:latin typeface="Arial" charset="0"/>
                <a:cs typeface="Arial" charset="0"/>
              </a:rPr>
              <a:t>Many countries have national vaccination programmes e.g. United Kingdom, Australia, USA</a:t>
            </a:r>
          </a:p>
          <a:p>
            <a:r>
              <a:rPr lang="en-US" sz="2800">
                <a:latin typeface="Arial" charset="0"/>
                <a:cs typeface="Arial" charset="0"/>
              </a:rPr>
              <a:t>HPV vaccines have been approved in India and are being used in many big cities</a:t>
            </a:r>
          </a:p>
          <a:p>
            <a:pPr>
              <a:buFontTx/>
              <a:buNone/>
            </a:pPr>
            <a:endParaRPr lang="en-US" sz="2800">
              <a:latin typeface="Arial" charset="0"/>
              <a:cs typeface="Arial" charset="0"/>
            </a:endParaRPr>
          </a:p>
        </p:txBody>
      </p:sp>
      <p:sp>
        <p:nvSpPr>
          <p:cNvPr id="4" name="Footer Placeholder 3"/>
          <p:cNvSpPr>
            <a:spLocks noGrp="1"/>
          </p:cNvSpPr>
          <p:nvPr>
            <p:ph type="ftr" sz="quarter" idx="11"/>
          </p:nvPr>
        </p:nvSpPr>
        <p:spPr/>
        <p:txBody>
          <a:bodyPr/>
          <a:lstStyle/>
          <a:p>
            <a:pPr>
              <a:defRPr/>
            </a:pPr>
            <a:r>
              <a:rPr lang="en-GB" smtClean="0"/>
              <a:t>Dr SC Quek</a:t>
            </a:r>
            <a:endParaRPr lang="en-GB"/>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516" y="357188"/>
            <a:ext cx="8420100" cy="1143000"/>
          </a:xfrm>
        </p:spPr>
        <p:txBody>
          <a:bodyPr/>
          <a:lstStyle/>
          <a:p>
            <a:pPr>
              <a:defRPr/>
            </a:pPr>
            <a:r>
              <a:rPr lang="en-US" b="1" smtClean="0">
                <a:effectLst>
                  <a:outerShdw blurRad="38100" dist="38100" dir="2700000" algn="tl">
                    <a:srgbClr val="000000"/>
                  </a:outerShdw>
                </a:effectLst>
                <a:latin typeface="Arial" pitchFamily="34" charset="0"/>
                <a:ea typeface="+mj-ea"/>
                <a:cs typeface="Arial" pitchFamily="34" charset="0"/>
              </a:rPr>
              <a:t>Age Groups for Vaccination</a:t>
            </a:r>
            <a:endParaRPr lang="en-SG" b="1" smtClean="0">
              <a:effectLst>
                <a:outerShdw blurRad="38100" dist="38100" dir="2700000" algn="tl">
                  <a:srgbClr val="000000"/>
                </a:outerShdw>
              </a:effectLst>
              <a:latin typeface="Arial" pitchFamily="34" charset="0"/>
              <a:ea typeface="+mj-ea"/>
              <a:cs typeface="Arial" pitchFamily="34" charset="0"/>
            </a:endParaRPr>
          </a:p>
        </p:txBody>
      </p:sp>
      <p:sp>
        <p:nvSpPr>
          <p:cNvPr id="102403" name="Content Placeholder 2"/>
          <p:cNvSpPr>
            <a:spLocks noGrp="1"/>
          </p:cNvSpPr>
          <p:nvPr>
            <p:ph idx="1"/>
          </p:nvPr>
        </p:nvSpPr>
        <p:spPr>
          <a:xfrm>
            <a:off x="696517" y="1571625"/>
            <a:ext cx="8745140" cy="4929188"/>
          </a:xfrm>
        </p:spPr>
        <p:txBody>
          <a:bodyPr/>
          <a:lstStyle/>
          <a:p>
            <a:r>
              <a:rPr lang="en-US">
                <a:latin typeface="Arial" charset="0"/>
                <a:cs typeface="Arial" charset="0"/>
              </a:rPr>
              <a:t>Best to give it to young girls before they get married or start having sex</a:t>
            </a:r>
          </a:p>
          <a:p>
            <a:r>
              <a:rPr lang="en-US">
                <a:latin typeface="Arial" charset="0"/>
                <a:cs typeface="Arial" charset="0"/>
              </a:rPr>
              <a:t>Many countries like Australia and UK vaccinate their young girls in school around age 11-12</a:t>
            </a:r>
          </a:p>
          <a:p>
            <a:r>
              <a:rPr lang="en-US">
                <a:latin typeface="Arial" charset="0"/>
                <a:cs typeface="Arial" charset="0"/>
              </a:rPr>
              <a:t>Older girls and women can also have the vaccine</a:t>
            </a:r>
          </a:p>
        </p:txBody>
      </p:sp>
      <p:sp>
        <p:nvSpPr>
          <p:cNvPr id="4" name="Footer Placeholder 3"/>
          <p:cNvSpPr>
            <a:spLocks noGrp="1"/>
          </p:cNvSpPr>
          <p:nvPr>
            <p:ph type="ftr" sz="quarter" idx="11"/>
          </p:nvPr>
        </p:nvSpPr>
        <p:spPr/>
        <p:txBody>
          <a:bodyPr/>
          <a:lstStyle/>
          <a:p>
            <a:pPr>
              <a:defRPr/>
            </a:pPr>
            <a:r>
              <a:rPr lang="en-GB" smtClean="0"/>
              <a:t>Dr SC Quek</a:t>
            </a:r>
            <a:endParaRPr lang="en-GB"/>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linds(horizontal)">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blinds(horizontal)">
                                      <p:cBhvr>
                                        <p:cTn id="12" dur="5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blinds(horizontal)">
                                      <p:cBhvr>
                                        <p:cTn id="17"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1403350" y="2947989"/>
            <a:ext cx="7099300" cy="1876425"/>
          </a:xfrm>
          <a:prstGeom prst="rect">
            <a:avLst/>
          </a:prstGeom>
          <a:noFill/>
          <a:ln w="12700">
            <a:noFill/>
            <a:miter lim="800000"/>
            <a:headEnd/>
            <a:tailEnd/>
          </a:ln>
          <a:effectLst>
            <a:outerShdw dist="35921" dir="2700000" algn="ctr" rotWithShape="0">
              <a:schemeClr val="bg1"/>
            </a:outerShdw>
          </a:effectLst>
        </p:spPr>
        <p:txBody>
          <a:bodyPr wrap="none" anchor="ctr"/>
          <a:lstStyle/>
          <a:p>
            <a:pPr>
              <a:defRPr/>
            </a:pPr>
            <a:endParaRPr lang="en-SG" sz="1800">
              <a:solidFill>
                <a:srgbClr val="FFFFFF"/>
              </a:solidFill>
              <a:latin typeface="Arial" pitchFamily="34" charset="0"/>
              <a:ea typeface="+mn-ea"/>
              <a:cs typeface="Arial" pitchFamily="34" charset="0"/>
            </a:endParaRPr>
          </a:p>
        </p:txBody>
      </p:sp>
      <p:sp>
        <p:nvSpPr>
          <p:cNvPr id="191491" name="Rectangle 3"/>
          <p:cNvSpPr>
            <a:spLocks noChangeArrowheads="1"/>
          </p:cNvSpPr>
          <p:nvPr/>
        </p:nvSpPr>
        <p:spPr bwMode="auto">
          <a:xfrm>
            <a:off x="3714888" y="981075"/>
            <a:ext cx="2529540" cy="705321"/>
          </a:xfrm>
          <a:prstGeom prst="rect">
            <a:avLst/>
          </a:prstGeom>
          <a:noFill/>
          <a:ln w="12700">
            <a:noFill/>
            <a:miter lim="800000"/>
            <a:headEnd/>
            <a:tailEnd/>
          </a:ln>
          <a:effectLst/>
        </p:spPr>
        <p:txBody>
          <a:bodyPr wrap="none" lIns="90488" tIns="44450" rIns="90488" bIns="44450">
            <a:spAutoFit/>
          </a:bodyPr>
          <a:lstStyle/>
          <a:p>
            <a:pPr algn="ctr" eaLnBrk="0" hangingPunct="0">
              <a:spcBef>
                <a:spcPct val="10000"/>
              </a:spcBef>
              <a:defRPr/>
            </a:pPr>
            <a:r>
              <a:rPr lang="en-GB" sz="4000" b="1">
                <a:solidFill>
                  <a:srgbClr val="FAFD00"/>
                </a:solidFill>
                <a:effectLst>
                  <a:outerShdw blurRad="38100" dist="38100" dir="2700000" algn="tl">
                    <a:srgbClr val="000000"/>
                  </a:outerShdw>
                </a:effectLst>
                <a:latin typeface="Arial" pitchFamily="34" charset="0"/>
                <a:ea typeface="+mn-ea"/>
                <a:cs typeface="Arial" pitchFamily="34" charset="0"/>
              </a:rPr>
              <a:t>Summary</a:t>
            </a:r>
            <a:endParaRPr lang="en-GB" sz="4000" b="1">
              <a:solidFill>
                <a:srgbClr val="FAFD00"/>
              </a:solidFill>
              <a:effectLst>
                <a:outerShdw blurRad="38100" dist="38100" dir="2700000" algn="tl">
                  <a:srgbClr val="000000"/>
                </a:outerShdw>
              </a:effectLst>
              <a:latin typeface="Arial Narrow" pitchFamily="34" charset="0"/>
              <a:ea typeface="+mn-ea"/>
              <a:cs typeface="Arial" pitchFamily="34" charset="0"/>
            </a:endParaRPr>
          </a:p>
        </p:txBody>
      </p:sp>
      <p:sp>
        <p:nvSpPr>
          <p:cNvPr id="41988" name="Rectangle 4"/>
          <p:cNvSpPr>
            <a:spLocks noChangeArrowheads="1"/>
          </p:cNvSpPr>
          <p:nvPr/>
        </p:nvSpPr>
        <p:spPr bwMode="auto">
          <a:xfrm>
            <a:off x="975122" y="2349500"/>
            <a:ext cx="8736542"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522288" indent="-522288" eaLnBrk="0" hangingPunct="0">
              <a:lnSpc>
                <a:spcPct val="85000"/>
              </a:lnSpc>
              <a:spcBef>
                <a:spcPct val="90000"/>
              </a:spcBef>
              <a:buFontTx/>
              <a:buChar char="•"/>
            </a:pPr>
            <a:r>
              <a:rPr lang="en-GB" sz="2800" b="1">
                <a:solidFill>
                  <a:srgbClr val="FFFFFF"/>
                </a:solidFill>
                <a:latin typeface="Arial" charset="0"/>
              </a:rPr>
              <a:t>Cervical cancer is a leading cause of death </a:t>
            </a:r>
          </a:p>
          <a:p>
            <a:pPr marL="522288" indent="-522288" eaLnBrk="0" hangingPunct="0">
              <a:lnSpc>
                <a:spcPct val="85000"/>
              </a:lnSpc>
              <a:spcBef>
                <a:spcPct val="90000"/>
              </a:spcBef>
              <a:buFontTx/>
              <a:buChar char="•"/>
            </a:pPr>
            <a:r>
              <a:rPr lang="en-GB" sz="2800" b="1">
                <a:solidFill>
                  <a:srgbClr val="FFFFFF"/>
                </a:solidFill>
                <a:latin typeface="Arial" charset="0"/>
              </a:rPr>
              <a:t>Pre cancer stage is easily detected by screening</a:t>
            </a:r>
          </a:p>
          <a:p>
            <a:pPr marL="522288" indent="-522288" eaLnBrk="0" hangingPunct="0">
              <a:lnSpc>
                <a:spcPct val="85000"/>
              </a:lnSpc>
              <a:spcBef>
                <a:spcPct val="90000"/>
              </a:spcBef>
              <a:buFontTx/>
              <a:buChar char="•"/>
            </a:pPr>
            <a:r>
              <a:rPr lang="en-GB" sz="2800" b="1">
                <a:solidFill>
                  <a:srgbClr val="FFFFFF"/>
                </a:solidFill>
                <a:latin typeface="Arial" charset="0"/>
              </a:rPr>
              <a:t>Pre Cancer stage is completely curable and so prevent cancer from occurring</a:t>
            </a:r>
          </a:p>
          <a:p>
            <a:pPr marL="522288" indent="-522288" eaLnBrk="0" hangingPunct="0">
              <a:lnSpc>
                <a:spcPct val="85000"/>
              </a:lnSpc>
              <a:spcBef>
                <a:spcPct val="90000"/>
              </a:spcBef>
              <a:buFontTx/>
              <a:buChar char="•"/>
            </a:pPr>
            <a:r>
              <a:rPr lang="en-GB" sz="2800" b="1">
                <a:solidFill>
                  <a:srgbClr val="FFFFFF"/>
                </a:solidFill>
                <a:latin typeface="Arial" charset="0"/>
              </a:rPr>
              <a:t>HPV Vaccines available to prevent the majority of cancers</a:t>
            </a:r>
          </a:p>
          <a:p>
            <a:pPr marL="522288" indent="-522288" eaLnBrk="0" hangingPunct="0">
              <a:lnSpc>
                <a:spcPct val="115000"/>
              </a:lnSpc>
              <a:spcBef>
                <a:spcPct val="90000"/>
              </a:spcBef>
              <a:buFontTx/>
              <a:buChar char="•"/>
            </a:pPr>
            <a:endParaRPr lang="en-GB" sz="2800" b="1">
              <a:solidFill>
                <a:srgbClr val="FFFF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linds(horizontal)">
                                      <p:cBhvr>
                                        <p:cTn id="7" dur="5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blinds(horizontal)">
                                      <p:cBhvr>
                                        <p:cTn id="12" dur="500"/>
                                        <p:tgtEl>
                                          <p:spTgt spid="419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blinds(horizontal)">
                                      <p:cBhvr>
                                        <p:cTn id="17" dur="500"/>
                                        <p:tgtEl>
                                          <p:spTgt spid="419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988">
                                            <p:txEl>
                                              <p:pRg st="3" end="3"/>
                                            </p:txEl>
                                          </p:spTgt>
                                        </p:tgtEl>
                                        <p:attrNameLst>
                                          <p:attrName>style.visibility</p:attrName>
                                        </p:attrNameLst>
                                      </p:cBhvr>
                                      <p:to>
                                        <p:strVal val="visible"/>
                                      </p:to>
                                    </p:set>
                                    <p:animEffect transition="in" filter="blinds(horizontal)">
                                      <p:cBhvr>
                                        <p:cTn id="22" dur="500"/>
                                        <p:tgtEl>
                                          <p:spTgt spid="419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Rach&amp;l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818621" y="476250"/>
            <a:ext cx="4134379"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en-US" sz="4400">
                <a:solidFill>
                  <a:srgbClr val="FFFFFF"/>
                </a:solidFill>
                <a:latin typeface="Arial" charset="0"/>
              </a:rPr>
              <a:t>Thank You</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906000" cy="6858000"/>
          </a:xfrm>
          <a:prstGeom prst="rect">
            <a:avLst/>
          </a:prstGeom>
          <a:gradFill rotWithShape="0">
            <a:gsLst>
              <a:gs pos="0">
                <a:srgbClr val="EFEFFF"/>
              </a:gs>
              <a:gs pos="100000">
                <a:srgbClr val="FFFFFF"/>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pic>
        <p:nvPicPr>
          <p:cNvPr id="41987" name="Picture 3" descr="Internalfemaleorg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14300"/>
            <a:ext cx="817245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0" y="1"/>
            <a:ext cx="2476500" cy="46166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spcBef>
                <a:spcPct val="50000"/>
              </a:spcBef>
            </a:pPr>
            <a:r>
              <a:rPr lang="en-GB">
                <a:solidFill>
                  <a:srgbClr val="000000"/>
                </a:solidFill>
                <a:latin typeface="IceAgeD" charset="0"/>
              </a:rPr>
              <a:t>Female Anatomy</a:t>
            </a:r>
            <a:endParaRPr lang="en-GB">
              <a:solidFill>
                <a:srgbClr val="FFFFFF"/>
              </a:solidFill>
              <a:latin typeface="IceAgeD"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906000" cy="6858000"/>
          </a:xfrm>
          <a:prstGeom prst="rect">
            <a:avLst/>
          </a:prstGeom>
          <a:solidFill>
            <a:srgbClr val="FCFFE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43011" name="Picture 3" descr="Internalfemaleorg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906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0" y="1"/>
            <a:ext cx="2476500" cy="46166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spcBef>
                <a:spcPct val="50000"/>
              </a:spcBef>
            </a:pPr>
            <a:r>
              <a:rPr lang="en-GB">
                <a:solidFill>
                  <a:srgbClr val="000000"/>
                </a:solidFill>
                <a:latin typeface="IceAgeD" charset="0"/>
              </a:rPr>
              <a:t>Female Anatomy</a:t>
            </a:r>
            <a:endParaRPr lang="en-GB">
              <a:latin typeface="IceAgeD" charset="0"/>
            </a:endParaRPr>
          </a:p>
        </p:txBody>
      </p:sp>
      <p:sp>
        <p:nvSpPr>
          <p:cNvPr id="5" name="Oval 4"/>
          <p:cNvSpPr/>
          <p:nvPr/>
        </p:nvSpPr>
        <p:spPr bwMode="auto">
          <a:xfrm>
            <a:off x="3938323" y="4437064"/>
            <a:ext cx="1248569" cy="720725"/>
          </a:xfrm>
          <a:prstGeom prst="ellipse">
            <a:avLst/>
          </a:prstGeom>
          <a:noFill/>
          <a:ln w="31750" cap="flat" cmpd="sng" algn="ctr">
            <a:solidFill>
              <a:schemeClr val="bg1">
                <a:lumMod val="50000"/>
              </a:schemeClr>
            </a:solidFill>
            <a:prstDash val="solid"/>
            <a:miter lim="800000"/>
            <a:headEnd type="none" w="med" len="med"/>
            <a:tailEnd type="none" w="med" len="med"/>
          </a:ln>
          <a:effectLst/>
        </p:spPr>
        <p:txBody>
          <a:bodyPr wrap="none"/>
          <a:lstStyle/>
          <a:p>
            <a:pPr>
              <a:defRPr/>
            </a:pPr>
            <a:endParaRPr lang="en-SG">
              <a:latin typeface="Times New Roman" pitchFamily="18" charset="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975122" y="908050"/>
            <a:ext cx="8136334"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GB" sz="4000" b="1" dirty="0">
                <a:solidFill>
                  <a:srgbClr val="FAFD00"/>
                </a:solidFill>
                <a:effectLst>
                  <a:outerShdw blurRad="38100" dist="38100" dir="2700000" algn="tl">
                    <a:srgbClr val="000000"/>
                  </a:outerShdw>
                </a:effectLst>
                <a:latin typeface="Arial" pitchFamily="34" charset="0"/>
                <a:ea typeface="+mn-ea"/>
                <a:cs typeface="Arial" pitchFamily="34" charset="0"/>
              </a:rPr>
              <a:t>Cervical Cancer</a:t>
            </a:r>
            <a:endParaRPr lang="en-GB" sz="4200" b="1" dirty="0">
              <a:solidFill>
                <a:srgbClr val="FAFD00"/>
              </a:solidFill>
              <a:effectLst>
                <a:outerShdw blurRad="38100" dist="38100" dir="2700000" algn="tl">
                  <a:srgbClr val="000000"/>
                </a:outerShdw>
              </a:effectLst>
              <a:latin typeface="Arial Narrow" pitchFamily="34" charset="0"/>
              <a:ea typeface="+mn-ea"/>
              <a:cs typeface="Arial" pitchFamily="34" charset="0"/>
            </a:endParaRPr>
          </a:p>
        </p:txBody>
      </p:sp>
      <p:sp>
        <p:nvSpPr>
          <p:cNvPr id="65539" name="Rectangle 3"/>
          <p:cNvSpPr>
            <a:spLocks noChangeArrowheads="1"/>
          </p:cNvSpPr>
          <p:nvPr/>
        </p:nvSpPr>
        <p:spPr bwMode="auto">
          <a:xfrm>
            <a:off x="428228" y="2565400"/>
            <a:ext cx="4602163" cy="3278334"/>
          </a:xfrm>
          <a:prstGeom prst="rect">
            <a:avLst/>
          </a:prstGeom>
          <a:noFill/>
          <a:ln w="12700">
            <a:noFill/>
            <a:miter lim="800000"/>
            <a:headEnd/>
            <a:tailEnd/>
          </a:ln>
          <a:effectLst>
            <a:outerShdw dist="35921" dir="2700000" algn="ctr" rotWithShape="0">
              <a:schemeClr val="bg1"/>
            </a:outerShdw>
          </a:effectLst>
        </p:spPr>
        <p:txBody>
          <a:bodyPr lIns="90488" tIns="44450" rIns="90488" bIns="44450">
            <a:spAutoFit/>
          </a:bodyPr>
          <a:lstStyle/>
          <a:p>
            <a:pPr marL="974725" indent="-520700" eaLnBrk="0" hangingPunct="0">
              <a:spcBef>
                <a:spcPct val="20000"/>
              </a:spcBef>
              <a:buClr>
                <a:srgbClr val="FFFFFF"/>
              </a:buClr>
              <a:buFontTx/>
              <a:buChar char="•"/>
              <a:defRPr/>
            </a:pPr>
            <a:r>
              <a:rPr lang="en-GB" sz="2800" b="1" dirty="0">
                <a:solidFill>
                  <a:srgbClr val="FFFFFF"/>
                </a:solidFill>
                <a:latin typeface="Arial" pitchFamily="34" charset="0"/>
                <a:ea typeface="+mn-ea"/>
                <a:cs typeface="Arial" pitchFamily="34" charset="0"/>
              </a:rPr>
              <a:t>India has one of the highest incidences in the world</a:t>
            </a:r>
          </a:p>
          <a:p>
            <a:pPr marL="974725" indent="-520700" eaLnBrk="0" hangingPunct="0">
              <a:spcBef>
                <a:spcPct val="20000"/>
              </a:spcBef>
              <a:buClr>
                <a:srgbClr val="FFFFFF"/>
              </a:buClr>
              <a:buFontTx/>
              <a:buChar char="•"/>
              <a:defRPr/>
            </a:pPr>
            <a:r>
              <a:rPr lang="en-GB" sz="2800" b="1" dirty="0">
                <a:solidFill>
                  <a:srgbClr val="FFFFFF"/>
                </a:solidFill>
                <a:latin typeface="Arial" pitchFamily="34" charset="0"/>
                <a:ea typeface="+mn-ea"/>
                <a:cs typeface="Arial" pitchFamily="34" charset="0"/>
              </a:rPr>
              <a:t>Women often diagnosed late</a:t>
            </a:r>
          </a:p>
          <a:p>
            <a:pPr marL="974725" indent="-520700" eaLnBrk="0" hangingPunct="0">
              <a:spcBef>
                <a:spcPct val="20000"/>
              </a:spcBef>
              <a:buClr>
                <a:srgbClr val="FFFFFF"/>
              </a:buClr>
              <a:buFontTx/>
              <a:buChar char="•"/>
              <a:defRPr/>
            </a:pPr>
            <a:r>
              <a:rPr lang="en-GB" sz="2800" b="1" dirty="0">
                <a:solidFill>
                  <a:srgbClr val="FFFFFF"/>
                </a:solidFill>
                <a:latin typeface="Arial" pitchFamily="34" charset="0"/>
                <a:ea typeface="+mn-ea"/>
                <a:cs typeface="Arial" pitchFamily="34" charset="0"/>
              </a:rPr>
              <a:t>Cure often not </a:t>
            </a:r>
            <a:r>
              <a:rPr lang="en-GB" sz="2800" b="1" dirty="0" err="1">
                <a:solidFill>
                  <a:srgbClr val="FFFFFF"/>
                </a:solidFill>
                <a:latin typeface="Arial" pitchFamily="34" charset="0"/>
                <a:ea typeface="+mn-ea"/>
                <a:cs typeface="Arial" pitchFamily="34" charset="0"/>
              </a:rPr>
              <a:t>posible</a:t>
            </a:r>
            <a:endParaRPr lang="en-GB" sz="2800" b="1" dirty="0">
              <a:solidFill>
                <a:srgbClr val="FFFFFF"/>
              </a:solidFill>
              <a:latin typeface="Arial Narrow" pitchFamily="34" charset="0"/>
              <a:ea typeface="+mn-ea"/>
              <a:cs typeface="Arial" pitchFamily="34" charset="0"/>
            </a:endParaRPr>
          </a:p>
        </p:txBody>
      </p:sp>
      <p:pic>
        <p:nvPicPr>
          <p:cNvPr id="44036" name="Picture 4" descr="Cervical adenoca2"/>
          <p:cNvPicPr>
            <a:picLocks noChangeAspect="1" noChangeArrowheads="1"/>
          </p:cNvPicPr>
          <p:nvPr/>
        </p:nvPicPr>
        <p:blipFill>
          <a:blip r:embed="rId3">
            <a:extLst>
              <a:ext uri="{28A0092B-C50C-407E-A947-70E740481C1C}">
                <a14:useLocalDpi xmlns:a14="http://schemas.microsoft.com/office/drawing/2010/main" val="0"/>
              </a:ext>
            </a:extLst>
          </a:blip>
          <a:srcRect l="18701" r="7874" b="14174"/>
          <a:stretch>
            <a:fillRect/>
          </a:stretch>
        </p:blipFill>
        <p:spPr bwMode="auto">
          <a:xfrm>
            <a:off x="5264283" y="2492375"/>
            <a:ext cx="4380309"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blinds(horizontal)">
                                      <p:cBhvr>
                                        <p:cTn id="12"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Operationprocess2"/>
          <p:cNvPicPr>
            <a:picLocks noChangeAspect="1" noChangeArrowheads="1"/>
          </p:cNvPicPr>
          <p:nvPr/>
        </p:nvPicPr>
        <p:blipFill>
          <a:blip r:embed="rId3">
            <a:extLst>
              <a:ext uri="{28A0092B-C50C-407E-A947-70E740481C1C}">
                <a14:useLocalDpi xmlns:a14="http://schemas.microsoft.com/office/drawing/2010/main" val="0"/>
              </a:ext>
            </a:extLst>
          </a:blip>
          <a:srcRect r="2812"/>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990600" y="3605214"/>
            <a:ext cx="7677150" cy="1728787"/>
          </a:xfrm>
          <a:prstGeom prst="rect">
            <a:avLst/>
          </a:prstGeom>
          <a:noFill/>
          <a:ln w="12700">
            <a:noFill/>
            <a:miter lim="800000"/>
            <a:headEnd/>
            <a:tailEnd/>
          </a:ln>
          <a:effectLst/>
        </p:spPr>
        <p:txBody>
          <a:bodyPr lIns="90488" tIns="44450" rIns="90488" bIns="44450">
            <a:spAutoFit/>
          </a:bodyPr>
          <a:lstStyle/>
          <a:p>
            <a:pPr eaLnBrk="0" hangingPunct="0">
              <a:lnSpc>
                <a:spcPct val="120000"/>
              </a:lnSpc>
              <a:spcBef>
                <a:spcPct val="50000"/>
              </a:spcBef>
              <a:defRPr/>
            </a:pPr>
            <a:r>
              <a:rPr lang="en-GB" sz="4400" b="1">
                <a:solidFill>
                  <a:srgbClr val="FAFD00"/>
                </a:solidFill>
                <a:effectLst>
                  <a:outerShdw blurRad="38100" dist="38100" dir="2700000" algn="tl">
                    <a:srgbClr val="000000"/>
                  </a:outerShdw>
                </a:effectLst>
                <a:latin typeface="Arial" pitchFamily="34" charset="0"/>
                <a:ea typeface="+mn-ea"/>
                <a:cs typeface="Arial" pitchFamily="34" charset="0"/>
              </a:rPr>
              <a:t>Cervical cancer </a:t>
            </a:r>
            <a:endParaRPr lang="en-US" sz="4400" b="1">
              <a:solidFill>
                <a:srgbClr val="FAFD00"/>
              </a:solidFill>
              <a:effectLst>
                <a:outerShdw blurRad="38100" dist="38100" dir="2700000" algn="tl">
                  <a:srgbClr val="000000"/>
                </a:outerShdw>
              </a:effectLst>
              <a:latin typeface="Arial" pitchFamily="34" charset="0"/>
              <a:ea typeface="+mn-ea"/>
              <a:cs typeface="Arial" pitchFamily="34" charset="0"/>
            </a:endParaRPr>
          </a:p>
          <a:p>
            <a:pPr eaLnBrk="0" hangingPunct="0">
              <a:lnSpc>
                <a:spcPct val="120000"/>
              </a:lnSpc>
              <a:spcBef>
                <a:spcPct val="5000"/>
              </a:spcBef>
              <a:defRPr/>
            </a:pPr>
            <a:r>
              <a:rPr lang="en-GB" sz="4400" b="1">
                <a:solidFill>
                  <a:srgbClr val="FAFD00"/>
                </a:solidFill>
                <a:effectLst>
                  <a:outerShdw blurRad="38100" dist="38100" dir="2700000" algn="tl">
                    <a:srgbClr val="000000"/>
                  </a:outerShdw>
                </a:effectLst>
                <a:latin typeface="Arial" pitchFamily="34" charset="0"/>
                <a:ea typeface="+mn-ea"/>
                <a:cs typeface="Arial" pitchFamily="34" charset="0"/>
              </a:rPr>
              <a:t>can be prevented ........</a:t>
            </a:r>
            <a:endParaRPr lang="en-GB" sz="5000" b="1">
              <a:solidFill>
                <a:srgbClr val="FAFD00"/>
              </a:solidFill>
              <a:effectLst>
                <a:outerShdw blurRad="38100" dist="38100" dir="2700000" algn="tl">
                  <a:srgbClr val="000000"/>
                </a:outerShdw>
              </a:effectLst>
              <a:latin typeface="Arial Narrow" pitchFamily="34" charset="0"/>
              <a:ea typeface="+mn-ea"/>
              <a:cs typeface="Arial" pitchFamily="34" charset="0"/>
            </a:endParaRPr>
          </a:p>
        </p:txBody>
      </p:sp>
      <p:grpSp>
        <p:nvGrpSpPr>
          <p:cNvPr id="46083" name="Group 3"/>
          <p:cNvGrpSpPr>
            <a:grpSpLocks/>
          </p:cNvGrpSpPr>
          <p:nvPr/>
        </p:nvGrpSpPr>
        <p:grpSpPr bwMode="auto">
          <a:xfrm>
            <a:off x="4485217" y="404813"/>
            <a:ext cx="4567767" cy="2798762"/>
            <a:chOff x="288" y="-144"/>
            <a:chExt cx="2656" cy="1763"/>
          </a:xfrm>
        </p:grpSpPr>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44"/>
              <a:ext cx="1312"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6085" name="Group 5"/>
            <p:cNvGrpSpPr>
              <a:grpSpLocks/>
            </p:cNvGrpSpPr>
            <p:nvPr/>
          </p:nvGrpSpPr>
          <p:grpSpPr bwMode="auto">
            <a:xfrm>
              <a:off x="288" y="192"/>
              <a:ext cx="1501" cy="1427"/>
              <a:chOff x="1920" y="2880"/>
              <a:chExt cx="1501" cy="1427"/>
            </a:xfrm>
          </p:grpSpPr>
          <p:grpSp>
            <p:nvGrpSpPr>
              <p:cNvPr id="46086" name="Group 6"/>
              <p:cNvGrpSpPr>
                <a:grpSpLocks noChangeAspect="1"/>
              </p:cNvGrpSpPr>
              <p:nvPr/>
            </p:nvGrpSpPr>
            <p:grpSpPr bwMode="auto">
              <a:xfrm>
                <a:off x="1920" y="2880"/>
                <a:ext cx="1501" cy="1427"/>
                <a:chOff x="1920" y="2880"/>
                <a:chExt cx="1248" cy="1186"/>
              </a:xfrm>
            </p:grpSpPr>
            <p:grpSp>
              <p:nvGrpSpPr>
                <p:cNvPr id="46088" name="Group 7"/>
                <p:cNvGrpSpPr>
                  <a:grpSpLocks noChangeAspect="1"/>
                </p:cNvGrpSpPr>
                <p:nvPr/>
              </p:nvGrpSpPr>
              <p:grpSpPr bwMode="auto">
                <a:xfrm>
                  <a:off x="1920" y="2880"/>
                  <a:ext cx="1248" cy="1186"/>
                  <a:chOff x="1920" y="2880"/>
                  <a:chExt cx="1248" cy="1186"/>
                </a:xfrm>
              </p:grpSpPr>
              <p:sp>
                <p:nvSpPr>
                  <p:cNvPr id="46090" name="AutoShape 8"/>
                  <p:cNvSpPr>
                    <a:spLocks noChangeAspect="1" noChangeArrowheads="1"/>
                  </p:cNvSpPr>
                  <p:nvPr/>
                </p:nvSpPr>
                <p:spPr bwMode="auto">
                  <a:xfrm>
                    <a:off x="1920" y="2880"/>
                    <a:ext cx="1248" cy="1186"/>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solidFill>
                        <a:srgbClr val="FFFFFF"/>
                      </a:solidFill>
                    </a:endParaRPr>
                  </a:p>
                </p:txBody>
              </p:sp>
              <p:sp>
                <p:nvSpPr>
                  <p:cNvPr id="46091" name="AutoShape 9"/>
                  <p:cNvSpPr>
                    <a:spLocks noChangeAspect="1" noChangeArrowheads="1"/>
                  </p:cNvSpPr>
                  <p:nvPr/>
                </p:nvSpPr>
                <p:spPr bwMode="auto">
                  <a:xfrm>
                    <a:off x="1976" y="2932"/>
                    <a:ext cx="1136" cy="1080"/>
                  </a:xfrm>
                  <a:prstGeom prst="octagon">
                    <a:avLst>
                      <a:gd name="adj" fmla="val 29287"/>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grpSp>
            <p:sp>
              <p:nvSpPr>
                <p:cNvPr id="46089" name="AutoShape 10"/>
                <p:cNvSpPr>
                  <a:spLocks noChangeAspect="1" noChangeArrowheads="1"/>
                </p:cNvSpPr>
                <p:nvPr/>
              </p:nvSpPr>
              <p:spPr bwMode="auto">
                <a:xfrm>
                  <a:off x="2022" y="2976"/>
                  <a:ext cx="1045" cy="993"/>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solidFill>
                      <a:srgbClr val="FFFFFF"/>
                    </a:solidFill>
                  </a:endParaRPr>
                </a:p>
              </p:txBody>
            </p:sp>
          </p:grpSp>
          <p:sp>
            <p:nvSpPr>
              <p:cNvPr id="46087" name="Text Box 11"/>
              <p:cNvSpPr txBox="1">
                <a:spLocks noChangeArrowheads="1"/>
              </p:cNvSpPr>
              <p:nvPr/>
            </p:nvSpPr>
            <p:spPr bwMode="auto">
              <a:xfrm>
                <a:off x="2088" y="3300"/>
                <a:ext cx="118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r>
                  <a:rPr lang="en-US" sz="5400" b="1">
                    <a:solidFill>
                      <a:srgbClr val="FFFFFF"/>
                    </a:solidFill>
                    <a:latin typeface="Arial" charset="0"/>
                    <a:ea typeface="SimSun" charset="0"/>
                    <a:cs typeface="SimSun" charset="0"/>
                  </a:rPr>
                  <a:t>STOP</a:t>
                </a:r>
                <a:endParaRPr lang="en-GB" sz="5400" b="1">
                  <a:solidFill>
                    <a:srgbClr val="FFFFFF"/>
                  </a:solidFill>
                  <a:latin typeface="Arial" charset="0"/>
                  <a:ea typeface="SimSun" charset="0"/>
                  <a:cs typeface="SimSun" charset="0"/>
                </a:endParaRP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75122" y="908051"/>
            <a:ext cx="8667750" cy="722313"/>
          </a:xfrm>
        </p:spPr>
        <p:txBody>
          <a:bodyPr/>
          <a:lstStyle/>
          <a:p>
            <a:pPr algn="ctr" eaLnBrk="1" hangingPunct="1"/>
            <a:r>
              <a:rPr lang="en-US" sz="4000">
                <a:effectLst>
                  <a:outerShdw blurRad="38100" dist="38100" dir="2700000" algn="tl">
                    <a:srgbClr val="000000"/>
                  </a:outerShdw>
                </a:effectLst>
                <a:latin typeface="Arial" charset="0"/>
              </a:rPr>
              <a:t>Purpose of Screening</a:t>
            </a:r>
          </a:p>
        </p:txBody>
      </p:sp>
      <p:sp>
        <p:nvSpPr>
          <p:cNvPr id="47107" name="Rectangle 3"/>
          <p:cNvSpPr>
            <a:spLocks noGrp="1" noChangeArrowheads="1"/>
          </p:cNvSpPr>
          <p:nvPr>
            <p:ph type="body" idx="1"/>
          </p:nvPr>
        </p:nvSpPr>
        <p:spPr/>
        <p:txBody>
          <a:bodyPr/>
          <a:lstStyle/>
          <a:p>
            <a:pPr algn="ctr" eaLnBrk="1" hangingPunct="1">
              <a:buFont typeface="Wingdings" charset="0"/>
              <a:buNone/>
            </a:pPr>
            <a:r>
              <a:rPr lang="en-US" sz="3200">
                <a:solidFill>
                  <a:srgbClr val="66FFFF"/>
                </a:solidFill>
                <a:latin typeface="Arial" charset="0"/>
              </a:rPr>
              <a:t>Early detection of disease</a:t>
            </a:r>
          </a:p>
        </p:txBody>
      </p:sp>
      <p:sp>
        <p:nvSpPr>
          <p:cNvPr id="47108" name="AutoShape 4"/>
          <p:cNvSpPr>
            <a:spLocks noChangeArrowheads="1"/>
          </p:cNvSpPr>
          <p:nvPr/>
        </p:nvSpPr>
        <p:spPr bwMode="auto">
          <a:xfrm>
            <a:off x="5109501" y="3068639"/>
            <a:ext cx="233892" cy="433387"/>
          </a:xfrm>
          <a:prstGeom prst="downArrow">
            <a:avLst>
              <a:gd name="adj1" fmla="val 50000"/>
              <a:gd name="adj2" fmla="val 50184"/>
            </a:avLst>
          </a:prstGeom>
          <a:solidFill>
            <a:schemeClr val="tx2"/>
          </a:solidFill>
          <a:ln w="9525">
            <a:solidFill>
              <a:schemeClr val="tx2"/>
            </a:solidFill>
            <a:miter lim="800000"/>
            <a:headEnd/>
            <a:tailEnd/>
          </a:ln>
        </p:spPr>
        <p:txBody>
          <a:bodyPr wrap="none" anchor="ctr"/>
          <a:lstStyle/>
          <a:p>
            <a:pPr algn="ctr"/>
            <a:endParaRPr lang="en-US">
              <a:solidFill>
                <a:srgbClr val="00FF00"/>
              </a:solidFill>
            </a:endParaRPr>
          </a:p>
        </p:txBody>
      </p:sp>
      <p:sp>
        <p:nvSpPr>
          <p:cNvPr id="47109" name="Text Box 5"/>
          <p:cNvSpPr txBox="1">
            <a:spLocks noChangeArrowheads="1"/>
          </p:cNvSpPr>
          <p:nvPr/>
        </p:nvSpPr>
        <p:spPr bwMode="auto">
          <a:xfrm>
            <a:off x="3393150" y="3644900"/>
            <a:ext cx="374398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3200">
                <a:solidFill>
                  <a:srgbClr val="66FFFF"/>
                </a:solidFill>
                <a:latin typeface="Arial" charset="0"/>
              </a:rPr>
              <a:t>Early Treatment</a:t>
            </a:r>
          </a:p>
        </p:txBody>
      </p:sp>
      <p:grpSp>
        <p:nvGrpSpPr>
          <p:cNvPr id="47110" name="Group 10"/>
          <p:cNvGrpSpPr>
            <a:grpSpLocks/>
          </p:cNvGrpSpPr>
          <p:nvPr/>
        </p:nvGrpSpPr>
        <p:grpSpPr bwMode="auto">
          <a:xfrm>
            <a:off x="3393150" y="4365625"/>
            <a:ext cx="3743986" cy="1227138"/>
            <a:chOff x="3132138" y="4365625"/>
            <a:chExt cx="3455987" cy="1227138"/>
          </a:xfrm>
        </p:grpSpPr>
        <p:sp>
          <p:nvSpPr>
            <p:cNvPr id="47114" name="Text Box 6"/>
            <p:cNvSpPr txBox="1">
              <a:spLocks noChangeArrowheads="1"/>
            </p:cNvSpPr>
            <p:nvPr/>
          </p:nvSpPr>
          <p:spPr bwMode="auto">
            <a:xfrm>
              <a:off x="3132138" y="5013325"/>
              <a:ext cx="3455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3200">
                  <a:solidFill>
                    <a:srgbClr val="66FFFF"/>
                  </a:solidFill>
                  <a:latin typeface="Arial" charset="0"/>
                </a:rPr>
                <a:t>Better Health</a:t>
              </a:r>
            </a:p>
          </p:txBody>
        </p:sp>
        <p:sp>
          <p:nvSpPr>
            <p:cNvPr id="47115" name="AutoShape 8"/>
            <p:cNvSpPr>
              <a:spLocks noChangeArrowheads="1"/>
            </p:cNvSpPr>
            <p:nvPr/>
          </p:nvSpPr>
          <p:spPr bwMode="auto">
            <a:xfrm>
              <a:off x="4716463" y="4365625"/>
              <a:ext cx="215900" cy="504825"/>
            </a:xfrm>
            <a:prstGeom prst="downArrow">
              <a:avLst>
                <a:gd name="adj1" fmla="val 50000"/>
                <a:gd name="adj2" fmla="val 58456"/>
              </a:avLst>
            </a:prstGeom>
            <a:solidFill>
              <a:schemeClr val="tx2"/>
            </a:solidFill>
            <a:ln w="9525">
              <a:solidFill>
                <a:schemeClr val="tx2"/>
              </a:solidFill>
              <a:miter lim="800000"/>
              <a:headEnd/>
              <a:tailEnd/>
            </a:ln>
          </p:spPr>
          <p:txBody>
            <a:bodyPr wrap="none" anchor="ctr"/>
            <a:lstStyle/>
            <a:p>
              <a:endParaRPr lang="en-US"/>
            </a:p>
          </p:txBody>
        </p:sp>
      </p:grpSp>
      <p:grpSp>
        <p:nvGrpSpPr>
          <p:cNvPr id="47111" name="Group 9"/>
          <p:cNvGrpSpPr>
            <a:grpSpLocks/>
          </p:cNvGrpSpPr>
          <p:nvPr/>
        </p:nvGrpSpPr>
        <p:grpSpPr bwMode="auto">
          <a:xfrm>
            <a:off x="3393150" y="3068638"/>
            <a:ext cx="3743986" cy="1155700"/>
            <a:chOff x="3131840" y="3068762"/>
            <a:chExt cx="3455987" cy="1155700"/>
          </a:xfrm>
        </p:grpSpPr>
        <p:sp>
          <p:nvSpPr>
            <p:cNvPr id="47112" name="AutoShape 4"/>
            <p:cNvSpPr>
              <a:spLocks noChangeArrowheads="1"/>
            </p:cNvSpPr>
            <p:nvPr/>
          </p:nvSpPr>
          <p:spPr bwMode="auto">
            <a:xfrm>
              <a:off x="4716165" y="3068762"/>
              <a:ext cx="215900" cy="433387"/>
            </a:xfrm>
            <a:prstGeom prst="downArrow">
              <a:avLst>
                <a:gd name="adj1" fmla="val 50000"/>
                <a:gd name="adj2" fmla="val 50184"/>
              </a:avLst>
            </a:prstGeom>
            <a:solidFill>
              <a:schemeClr val="tx2"/>
            </a:solidFill>
            <a:ln w="9525">
              <a:solidFill>
                <a:schemeClr val="tx2"/>
              </a:solidFill>
              <a:miter lim="800000"/>
              <a:headEnd/>
              <a:tailEnd/>
            </a:ln>
          </p:spPr>
          <p:txBody>
            <a:bodyPr wrap="none" anchor="ctr"/>
            <a:lstStyle/>
            <a:p>
              <a:pPr algn="ctr"/>
              <a:endParaRPr lang="en-US">
                <a:solidFill>
                  <a:srgbClr val="00FF00"/>
                </a:solidFill>
              </a:endParaRPr>
            </a:p>
          </p:txBody>
        </p:sp>
        <p:sp>
          <p:nvSpPr>
            <p:cNvPr id="47113" name="Text Box 5"/>
            <p:cNvSpPr txBox="1">
              <a:spLocks noChangeArrowheads="1"/>
            </p:cNvSpPr>
            <p:nvPr/>
          </p:nvSpPr>
          <p:spPr bwMode="auto">
            <a:xfrm>
              <a:off x="3131840" y="3645024"/>
              <a:ext cx="3455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eaLnBrk="1" hangingPunct="1">
                <a:spcBef>
                  <a:spcPct val="50000"/>
                </a:spcBef>
              </a:pPr>
              <a:r>
                <a:rPr lang="en-US" sz="3200">
                  <a:solidFill>
                    <a:srgbClr val="66FFFF"/>
                  </a:solidFill>
                  <a:latin typeface="Arial" charset="0"/>
                </a:rPr>
                <a:t>Early Treatment</a:t>
              </a:r>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P1060842.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x Cancer Prospects">
  <a:themeElements>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x Cancer Prospec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x Cancer Prospec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x Cancer Prospec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x Cancer Prospec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x Cancer Prospec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x Cancer Prospec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x Cancer Prospec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Ripple">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New Master 200111">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New Master 200111">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Office Theme">
  <a:themeElements>
    <a:clrScheme name="1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ervarix - Staff vaccination">
  <a:themeElements>
    <a:clrScheme name="EGGB014 template with logo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fontScheme name="EGGB014 template with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GGB014 template with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GGB014 template with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GGB014 template with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GGB014 template with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GGB014 template with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GGB014 template with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GGB014 template with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GGB014 template with logo 8">
        <a:dk1>
          <a:srgbClr val="000000"/>
        </a:dk1>
        <a:lt1>
          <a:srgbClr val="FFFFFF"/>
        </a:lt1>
        <a:dk2>
          <a:srgbClr val="0000FF"/>
        </a:dk2>
        <a:lt2>
          <a:srgbClr val="FFFFFF"/>
        </a:lt2>
        <a:accent1>
          <a:srgbClr val="FF9900"/>
        </a:accent1>
        <a:accent2>
          <a:srgbClr val="FF3101"/>
        </a:accent2>
        <a:accent3>
          <a:srgbClr val="AAAAFF"/>
        </a:accent3>
        <a:accent4>
          <a:srgbClr val="DADADA"/>
        </a:accent4>
        <a:accent5>
          <a:srgbClr val="FFCAAA"/>
        </a:accent5>
        <a:accent6>
          <a:srgbClr val="E72B01"/>
        </a:accent6>
        <a:hlink>
          <a:srgbClr val="66CC66"/>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1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Cx Cancer Prospects">
  <a:themeElements>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x Cancer Prospec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x Cancer Prospec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x Cancer Prospec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x Cancer Prospec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x Cancer Prospec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x Cancer Prospec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x Cancer Prospec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ervical Cancer Prevention">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ancer Screening In Women KKASM2003">
  <a:themeElements>
    <a:clrScheme name="">
      <a:dk1>
        <a:srgbClr val="003366"/>
      </a:dk1>
      <a:lt1>
        <a:srgbClr val="FFFFFF"/>
      </a:lt1>
      <a:dk2>
        <a:srgbClr val="800080"/>
      </a:dk2>
      <a:lt2>
        <a:srgbClr val="FFFF00"/>
      </a:lt2>
      <a:accent1>
        <a:srgbClr val="99CC99"/>
      </a:accent1>
      <a:accent2>
        <a:srgbClr val="33CCCC"/>
      </a:accent2>
      <a:accent3>
        <a:srgbClr val="C0AAC0"/>
      </a:accent3>
      <a:accent4>
        <a:srgbClr val="DADADA"/>
      </a:accent4>
      <a:accent5>
        <a:srgbClr val="CAE2CA"/>
      </a:accent5>
      <a:accent6>
        <a:srgbClr val="2DB9B9"/>
      </a:accent6>
      <a:hlink>
        <a:srgbClr val="666699"/>
      </a:hlink>
      <a:folHlink>
        <a:srgbClr val="CC99FF"/>
      </a:folHlink>
    </a:clrScheme>
    <a:fontScheme name="Cancer Screening In Women KKASM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ancer Screening In Women KKASM2003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ncer Screening In Women KKASM2003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ncer Screening In Women KKASM2003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ncer Screening In Women KKASM2003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ervarix h2h">
  <a:themeElements>
    <a:clrScheme name="Cervical Cancer Preven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ervical Cancer Preven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ervical Cancer Preven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rvical Cancer Preven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rvical Cancer Preven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rvical Cancer Preven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rvical Cancer Preven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rvical Cancer Preven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rvical Cancer Preven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x Cancer Prospects">
  <a:themeElements>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x Cancer Prospec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x Cancer Prospec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x Cancer Prospec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x Cancer Prospec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x Cancer Prospec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x Cancer Prospec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x Cancer Prospec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x Cancer Prospec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3366"/>
    </a:dk1>
    <a:lt1>
      <a:srgbClr val="FFFF00"/>
    </a:lt1>
    <a:dk2>
      <a:srgbClr val="800080"/>
    </a:dk2>
    <a:lt2>
      <a:srgbClr val="FFFFFF"/>
    </a:lt2>
    <a:accent1>
      <a:srgbClr val="99CC99"/>
    </a:accent1>
    <a:accent2>
      <a:srgbClr val="33CCCC"/>
    </a:accent2>
    <a:accent3>
      <a:srgbClr val="C0AAC0"/>
    </a:accent3>
    <a:accent4>
      <a:srgbClr val="DADA00"/>
    </a:accent4>
    <a:accent5>
      <a:srgbClr val="CAE2CA"/>
    </a:accent5>
    <a:accent6>
      <a:srgbClr val="2DB9B9"/>
    </a:accent6>
    <a:hlink>
      <a:srgbClr val="666699"/>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Cancer Screening In Women KKASM2003</Template>
  <TotalTime>556</TotalTime>
  <Words>867</Words>
  <Application>Microsoft Macintosh PowerPoint</Application>
  <PresentationFormat>A4 Paper (210x297 mm)</PresentationFormat>
  <Paragraphs>144</Paragraphs>
  <Slides>25</Slides>
  <Notes>22</Notes>
  <HiddenSlides>0</HiddenSlides>
  <MMClips>0</MMClips>
  <ScaleCrop>false</ScaleCrop>
  <HeadingPairs>
    <vt:vector size="4" baseType="variant">
      <vt:variant>
        <vt:lpstr>Theme</vt:lpstr>
      </vt:variant>
      <vt:variant>
        <vt:i4>21</vt:i4>
      </vt:variant>
      <vt:variant>
        <vt:lpstr>Slide Titles</vt:lpstr>
      </vt:variant>
      <vt:variant>
        <vt:i4>25</vt:i4>
      </vt:variant>
    </vt:vector>
  </HeadingPairs>
  <TitlesOfParts>
    <vt:vector size="46" baseType="lpstr">
      <vt:lpstr>Cancer Screening In Women KKASM2003</vt:lpstr>
      <vt:lpstr>1_Cancer Screening In Women KKASM2003</vt:lpstr>
      <vt:lpstr>2_Cervical Cancer Prevention</vt:lpstr>
      <vt:lpstr>6_Cancer Screening In Women KKASM2003</vt:lpstr>
      <vt:lpstr>7_Cancer Screening In Women KKASM2003</vt:lpstr>
      <vt:lpstr>8_Cancer Screening In Women KKASM2003</vt:lpstr>
      <vt:lpstr>9_Cancer Screening In Women KKASM2003</vt:lpstr>
      <vt:lpstr>Cervarix h2h</vt:lpstr>
      <vt:lpstr>2_Cx Cancer Prospects</vt:lpstr>
      <vt:lpstr>11_Cancer Screening In Women KKASM2003</vt:lpstr>
      <vt:lpstr>12_Cancer Screening In Women KKASM2003</vt:lpstr>
      <vt:lpstr>3_Cx Cancer Prospects</vt:lpstr>
      <vt:lpstr>5_Ripple</vt:lpstr>
      <vt:lpstr>New Master 200111</vt:lpstr>
      <vt:lpstr>1_New Master 200111</vt:lpstr>
      <vt:lpstr>6_Office Theme</vt:lpstr>
      <vt:lpstr>Cervarix - Staff vaccination</vt:lpstr>
      <vt:lpstr>13_Cancer Screening In Women KKASM2003</vt:lpstr>
      <vt:lpstr>14_Cancer Screening In Women KKASM2003</vt:lpstr>
      <vt:lpstr>7_Office Theme</vt:lpstr>
      <vt:lpstr>1_Cx Cancer Prospects</vt:lpstr>
      <vt:lpstr>Cervical Cancer How We Can Prevent It</vt:lpstr>
      <vt:lpstr>Cervical Cancer Incidence</vt:lpstr>
      <vt:lpstr>PowerPoint Presentation</vt:lpstr>
      <vt:lpstr>PowerPoint Presentation</vt:lpstr>
      <vt:lpstr>PowerPoint Presentation</vt:lpstr>
      <vt:lpstr>PowerPoint Presentation</vt:lpstr>
      <vt:lpstr>PowerPoint Presentation</vt:lpstr>
      <vt:lpstr>Purpose of Screening</vt:lpstr>
      <vt:lpstr>PowerPoint Presentation</vt:lpstr>
      <vt:lpstr>PowerPoint Presentation</vt:lpstr>
      <vt:lpstr>PowerPoint Presentation</vt:lpstr>
      <vt:lpstr>PowerPoint Presentation</vt:lpstr>
      <vt:lpstr>PowerPoint Presentation</vt:lpstr>
      <vt:lpstr>Warning Signs</vt:lpstr>
      <vt:lpstr>Himalayan Womens Health Project – Nubra Valley</vt:lpstr>
      <vt:lpstr>What Causes Cervical Cancer?</vt:lpstr>
      <vt:lpstr>Normal Cervix    Pre-cancer  Cancer</vt:lpstr>
      <vt:lpstr>PowerPoint Presentation</vt:lpstr>
      <vt:lpstr>What is a vaccine?</vt:lpstr>
      <vt:lpstr>HPV Vaccines</vt:lpstr>
      <vt:lpstr>World Health Organisation Position on Safety</vt:lpstr>
      <vt:lpstr>Worldwide Acceptance</vt:lpstr>
      <vt:lpstr>Age Groups for Vaccination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Screening In Women What You Need To Know</dc:title>
  <dc:creator>Quek</dc:creator>
  <cp:lastModifiedBy>Bill Kite</cp:lastModifiedBy>
  <cp:revision>57</cp:revision>
  <cp:lastPrinted>2014-10-26T08:33:27Z</cp:lastPrinted>
  <dcterms:created xsi:type="dcterms:W3CDTF">2007-07-12T13:20:28Z</dcterms:created>
  <dcterms:modified xsi:type="dcterms:W3CDTF">2014-10-26T08:42:20Z</dcterms:modified>
</cp:coreProperties>
</file>